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958BF-3C7E-4843-9458-8532FE07CC08}" v="85" dt="2025-03-31T06:27:12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3-38 Jignesh Raheja" userId="60a6a512ab31fa96" providerId="LiveId" clId="{914958BF-3C7E-4843-9458-8532FE07CC08}"/>
    <pc:docChg chg="undo custSel addSld modSld sldOrd">
      <pc:chgData name="CS3-38 Jignesh Raheja" userId="60a6a512ab31fa96" providerId="LiveId" clId="{914958BF-3C7E-4843-9458-8532FE07CC08}" dt="2025-03-31T06:27:12.915" v="678"/>
      <pc:docMkLst>
        <pc:docMk/>
      </pc:docMkLst>
      <pc:sldChg chg="addSp delSp modSp mod modTransition modAnim">
        <pc:chgData name="CS3-38 Jignesh Raheja" userId="60a6a512ab31fa96" providerId="LiveId" clId="{914958BF-3C7E-4843-9458-8532FE07CC08}" dt="2025-03-31T06:20:16.320" v="652"/>
        <pc:sldMkLst>
          <pc:docMk/>
          <pc:sldMk cId="1423926556" sldId="256"/>
        </pc:sldMkLst>
        <pc:picChg chg="add del mod">
          <ac:chgData name="CS3-38 Jignesh Raheja" userId="60a6a512ab31fa96" providerId="LiveId" clId="{914958BF-3C7E-4843-9458-8532FE07CC08}" dt="2025-03-31T06:19:25.887" v="647"/>
          <ac:picMkLst>
            <pc:docMk/>
            <pc:sldMk cId="1423926556" sldId="256"/>
            <ac:picMk id="10" creationId="{CAD6230D-0699-9B71-2EBA-B03418663EE7}"/>
          </ac:picMkLst>
        </pc:picChg>
        <pc:picChg chg="add del mod ord">
          <ac:chgData name="CS3-38 Jignesh Raheja" userId="60a6a512ab31fa96" providerId="LiveId" clId="{914958BF-3C7E-4843-9458-8532FE07CC08}" dt="2025-03-31T06:19:44.058" v="648"/>
          <ac:picMkLst>
            <pc:docMk/>
            <pc:sldMk cId="1423926556" sldId="256"/>
            <ac:picMk id="13" creationId="{DC5A4142-F769-EFFA-722C-9EF9B457F453}"/>
          </ac:picMkLst>
        </pc:picChg>
        <pc:picChg chg="add del mod">
          <ac:chgData name="CS3-38 Jignesh Raheja" userId="60a6a512ab31fa96" providerId="LiveId" clId="{914958BF-3C7E-4843-9458-8532FE07CC08}" dt="2025-03-31T06:19:52.252" v="651"/>
          <ac:picMkLst>
            <pc:docMk/>
            <pc:sldMk cId="1423926556" sldId="256"/>
            <ac:picMk id="14" creationId="{6FBE8561-929C-1729-96FD-9F571BD03D13}"/>
          </ac:picMkLst>
        </pc:picChg>
        <pc:picChg chg="add del mod ord">
          <ac:chgData name="CS3-38 Jignesh Raheja" userId="60a6a512ab31fa96" providerId="LiveId" clId="{914958BF-3C7E-4843-9458-8532FE07CC08}" dt="2025-03-31T06:20:16.320" v="652"/>
          <ac:picMkLst>
            <pc:docMk/>
            <pc:sldMk cId="1423926556" sldId="256"/>
            <ac:picMk id="15" creationId="{8641C6CE-3C65-8CE6-80B1-8D94DF2E2623}"/>
          </ac:picMkLst>
        </pc:picChg>
        <pc:picChg chg="add mod">
          <ac:chgData name="CS3-38 Jignesh Raheja" userId="60a6a512ab31fa96" providerId="LiveId" clId="{914958BF-3C7E-4843-9458-8532FE07CC08}" dt="2025-03-31T06:20:16.320" v="652"/>
          <ac:picMkLst>
            <pc:docMk/>
            <pc:sldMk cId="1423926556" sldId="256"/>
            <ac:picMk id="16" creationId="{E2BB427E-9924-95DF-E4AD-2D35F0FD3A1E}"/>
          </ac:picMkLst>
        </pc:picChg>
      </pc:sldChg>
      <pc:sldChg chg="addSp delSp modSp mod modTransition modAnim">
        <pc:chgData name="CS3-38 Jignesh Raheja" userId="60a6a512ab31fa96" providerId="LiveId" clId="{914958BF-3C7E-4843-9458-8532FE07CC08}" dt="2025-03-31T06:21:30.156" v="658"/>
        <pc:sldMkLst>
          <pc:docMk/>
          <pc:sldMk cId="1833446563" sldId="257"/>
        </pc:sldMkLst>
        <pc:picChg chg="add del mod">
          <ac:chgData name="CS3-38 Jignesh Raheja" userId="60a6a512ab31fa96" providerId="LiveId" clId="{914958BF-3C7E-4843-9458-8532FE07CC08}" dt="2025-03-31T06:19:52.252" v="651"/>
          <ac:picMkLst>
            <pc:docMk/>
            <pc:sldMk cId="1833446563" sldId="257"/>
            <ac:picMk id="9" creationId="{59793933-A918-40FA-F460-6E66F6B99EB6}"/>
          </ac:picMkLst>
        </pc:picChg>
        <pc:picChg chg="add del mod ord">
          <ac:chgData name="CS3-38 Jignesh Raheja" userId="60a6a512ab31fa96" providerId="LiveId" clId="{914958BF-3C7E-4843-9458-8532FE07CC08}" dt="2025-03-31T06:20:16.320" v="652"/>
          <ac:picMkLst>
            <pc:docMk/>
            <pc:sldMk cId="1833446563" sldId="257"/>
            <ac:picMk id="12" creationId="{08CDD92F-EB2F-8358-CD1C-C76970152492}"/>
          </ac:picMkLst>
        </pc:picChg>
        <pc:picChg chg="add del mod">
          <ac:chgData name="CS3-38 Jignesh Raheja" userId="60a6a512ab31fa96" providerId="LiveId" clId="{914958BF-3C7E-4843-9458-8532FE07CC08}" dt="2025-03-31T06:20:25.757" v="654"/>
          <ac:picMkLst>
            <pc:docMk/>
            <pc:sldMk cId="1833446563" sldId="257"/>
            <ac:picMk id="13" creationId="{10C92210-2351-990E-89B1-3670B8827873}"/>
          </ac:picMkLst>
        </pc:picChg>
        <pc:picChg chg="add del mod ord">
          <ac:chgData name="CS3-38 Jignesh Raheja" userId="60a6a512ab31fa96" providerId="LiveId" clId="{914958BF-3C7E-4843-9458-8532FE07CC08}" dt="2025-03-31T06:20:58.305" v="655"/>
          <ac:picMkLst>
            <pc:docMk/>
            <pc:sldMk cId="1833446563" sldId="257"/>
            <ac:picMk id="16" creationId="{40E0B41E-5306-CB80-F32D-A559D0DFC685}"/>
          </ac:picMkLst>
        </pc:picChg>
        <pc:picChg chg="add del mod">
          <ac:chgData name="CS3-38 Jignesh Raheja" userId="60a6a512ab31fa96" providerId="LiveId" clId="{914958BF-3C7E-4843-9458-8532FE07CC08}" dt="2025-03-31T06:21:02.200" v="657"/>
          <ac:picMkLst>
            <pc:docMk/>
            <pc:sldMk cId="1833446563" sldId="257"/>
            <ac:picMk id="17" creationId="{AA44D0B1-EFD8-EF9D-F87D-DF9061B93A84}"/>
          </ac:picMkLst>
        </pc:picChg>
        <pc:picChg chg="add del mod ord">
          <ac:chgData name="CS3-38 Jignesh Raheja" userId="60a6a512ab31fa96" providerId="LiveId" clId="{914958BF-3C7E-4843-9458-8532FE07CC08}" dt="2025-03-31T06:21:30.156" v="658"/>
          <ac:picMkLst>
            <pc:docMk/>
            <pc:sldMk cId="1833446563" sldId="257"/>
            <ac:picMk id="20" creationId="{13AE58C4-057A-136B-FF35-8BCC594E92B4}"/>
          </ac:picMkLst>
        </pc:picChg>
        <pc:picChg chg="add mod">
          <ac:chgData name="CS3-38 Jignesh Raheja" userId="60a6a512ab31fa96" providerId="LiveId" clId="{914958BF-3C7E-4843-9458-8532FE07CC08}" dt="2025-03-31T06:21:30.156" v="658"/>
          <ac:picMkLst>
            <pc:docMk/>
            <pc:sldMk cId="1833446563" sldId="257"/>
            <ac:picMk id="21" creationId="{9037C68C-1762-B31E-964B-C2B8A6A0ECA9}"/>
          </ac:picMkLst>
        </pc:picChg>
      </pc:sldChg>
      <pc:sldChg chg="addSp modSp modTransition">
        <pc:chgData name="CS3-38 Jignesh Raheja" userId="60a6a512ab31fa96" providerId="LiveId" clId="{914958BF-3C7E-4843-9458-8532FE07CC08}" dt="2025-03-31T06:22:52.388" v="663"/>
        <pc:sldMkLst>
          <pc:docMk/>
          <pc:sldMk cId="1980210958" sldId="258"/>
        </pc:sldMkLst>
        <pc:picChg chg="add mod">
          <ac:chgData name="CS3-38 Jignesh Raheja" userId="60a6a512ab31fa96" providerId="LiveId" clId="{914958BF-3C7E-4843-9458-8532FE07CC08}" dt="2025-03-31T06:22:52.388" v="663"/>
          <ac:picMkLst>
            <pc:docMk/>
            <pc:sldMk cId="1980210958" sldId="258"/>
            <ac:picMk id="11" creationId="{E5A25EEF-B2AE-7007-2140-23B59A87266A}"/>
          </ac:picMkLst>
        </pc:picChg>
      </pc:sldChg>
      <pc:sldChg chg="addSp modSp mod modTransition">
        <pc:chgData name="CS3-38 Jignesh Raheja" userId="60a6a512ab31fa96" providerId="LiveId" clId="{914958BF-3C7E-4843-9458-8532FE07CC08}" dt="2025-03-31T06:23:56.853" v="664"/>
        <pc:sldMkLst>
          <pc:docMk/>
          <pc:sldMk cId="1839636038" sldId="259"/>
        </pc:sldMkLst>
        <pc:spChg chg="mod">
          <ac:chgData name="CS3-38 Jignesh Raheja" userId="60a6a512ab31fa96" providerId="LiveId" clId="{914958BF-3C7E-4843-9458-8532FE07CC08}" dt="2025-03-30T17:26:48.813" v="7" actId="20577"/>
          <ac:spMkLst>
            <pc:docMk/>
            <pc:sldMk cId="1839636038" sldId="259"/>
            <ac:spMk id="4" creationId="{744215C0-9B98-AA02-3AC3-BB776076311B}"/>
          </ac:spMkLst>
        </pc:spChg>
        <pc:spChg chg="mod">
          <ac:chgData name="CS3-38 Jignesh Raheja" userId="60a6a512ab31fa96" providerId="LiveId" clId="{914958BF-3C7E-4843-9458-8532FE07CC08}" dt="2025-03-30T17:26:34.857" v="3" actId="1076"/>
          <ac:spMkLst>
            <pc:docMk/>
            <pc:sldMk cId="1839636038" sldId="259"/>
            <ac:spMk id="11" creationId="{CB6BBD0A-0A1F-B709-B768-FC96BE6F5861}"/>
          </ac:spMkLst>
        </pc:spChg>
        <pc:spChg chg="mod">
          <ac:chgData name="CS3-38 Jignesh Raheja" userId="60a6a512ab31fa96" providerId="LiveId" clId="{914958BF-3C7E-4843-9458-8532FE07CC08}" dt="2025-03-30T17:26:43.361" v="5" actId="1076"/>
          <ac:spMkLst>
            <pc:docMk/>
            <pc:sldMk cId="1839636038" sldId="259"/>
            <ac:spMk id="14" creationId="{9BC6C311-7F8D-A320-05E8-049339C96A5D}"/>
          </ac:spMkLst>
        </pc:spChg>
        <pc:picChg chg="mod">
          <ac:chgData name="CS3-38 Jignesh Raheja" userId="60a6a512ab31fa96" providerId="LiveId" clId="{914958BF-3C7E-4843-9458-8532FE07CC08}" dt="2025-03-30T17:26:31.218" v="2" actId="1076"/>
          <ac:picMkLst>
            <pc:docMk/>
            <pc:sldMk cId="1839636038" sldId="259"/>
            <ac:picMk id="5" creationId="{583EB204-0D98-2F6C-261A-4458A908DA1D}"/>
          </ac:picMkLst>
        </pc:picChg>
        <pc:picChg chg="mod">
          <ac:chgData name="CS3-38 Jignesh Raheja" userId="60a6a512ab31fa96" providerId="LiveId" clId="{914958BF-3C7E-4843-9458-8532FE07CC08}" dt="2025-03-31T05:17:11.889" v="127" actId="1076"/>
          <ac:picMkLst>
            <pc:docMk/>
            <pc:sldMk cId="1839636038" sldId="259"/>
            <ac:picMk id="6" creationId="{98795618-00A0-F665-28D7-417DC94D3F77}"/>
          </ac:picMkLst>
        </pc:picChg>
        <pc:picChg chg="mod">
          <ac:chgData name="CS3-38 Jignesh Raheja" userId="60a6a512ab31fa96" providerId="LiveId" clId="{914958BF-3C7E-4843-9458-8532FE07CC08}" dt="2025-03-30T17:26:39.450" v="4" actId="1076"/>
          <ac:picMkLst>
            <pc:docMk/>
            <pc:sldMk cId="1839636038" sldId="259"/>
            <ac:picMk id="8" creationId="{C2AB3A30-727F-3F0E-F5B8-4942BA1FE5B6}"/>
          </ac:picMkLst>
        </pc:picChg>
        <pc:picChg chg="add mod">
          <ac:chgData name="CS3-38 Jignesh Raheja" userId="60a6a512ab31fa96" providerId="LiveId" clId="{914958BF-3C7E-4843-9458-8532FE07CC08}" dt="2025-03-31T06:23:56.853" v="664"/>
          <ac:picMkLst>
            <pc:docMk/>
            <pc:sldMk cId="1839636038" sldId="259"/>
            <ac:picMk id="13" creationId="{41377888-9491-CA1D-8308-6F278830A16A}"/>
          </ac:picMkLst>
        </pc:picChg>
      </pc:sldChg>
      <pc:sldChg chg="addSp delSp modSp mod modTransition modAnim">
        <pc:chgData name="CS3-38 Jignesh Raheja" userId="60a6a512ab31fa96" providerId="LiveId" clId="{914958BF-3C7E-4843-9458-8532FE07CC08}" dt="2025-03-31T06:22:24.656" v="662"/>
        <pc:sldMkLst>
          <pc:docMk/>
          <pc:sldMk cId="1576757152" sldId="260"/>
        </pc:sldMkLst>
        <pc:picChg chg="add del mod">
          <ac:chgData name="CS3-38 Jignesh Raheja" userId="60a6a512ab31fa96" providerId="LiveId" clId="{914958BF-3C7E-4843-9458-8532FE07CC08}" dt="2025-03-31T06:21:56.746" v="661"/>
          <ac:picMkLst>
            <pc:docMk/>
            <pc:sldMk cId="1576757152" sldId="260"/>
            <ac:picMk id="13" creationId="{387B7240-261D-DBB1-EAB6-A201454D1526}"/>
          </ac:picMkLst>
        </pc:picChg>
        <pc:picChg chg="add del mod ord">
          <ac:chgData name="CS3-38 Jignesh Raheja" userId="60a6a512ab31fa96" providerId="LiveId" clId="{914958BF-3C7E-4843-9458-8532FE07CC08}" dt="2025-03-31T06:22:24.656" v="662"/>
          <ac:picMkLst>
            <pc:docMk/>
            <pc:sldMk cId="1576757152" sldId="260"/>
            <ac:picMk id="16" creationId="{72FCF3CE-6408-31BA-144B-74A6005D26FF}"/>
          </ac:picMkLst>
        </pc:picChg>
        <pc:picChg chg="add mod">
          <ac:chgData name="CS3-38 Jignesh Raheja" userId="60a6a512ab31fa96" providerId="LiveId" clId="{914958BF-3C7E-4843-9458-8532FE07CC08}" dt="2025-03-31T06:22:24.656" v="662"/>
          <ac:picMkLst>
            <pc:docMk/>
            <pc:sldMk cId="1576757152" sldId="260"/>
            <ac:picMk id="17" creationId="{D1721EC6-EDAA-C2E5-C670-B94AF943EBDE}"/>
          </ac:picMkLst>
        </pc:picChg>
      </pc:sldChg>
      <pc:sldChg chg="addSp delSp modSp mod modTransition modAnim">
        <pc:chgData name="CS3-38 Jignesh Raheja" userId="60a6a512ab31fa96" providerId="LiveId" clId="{914958BF-3C7E-4843-9458-8532FE07CC08}" dt="2025-03-31T06:24:52.996" v="670"/>
        <pc:sldMkLst>
          <pc:docMk/>
          <pc:sldMk cId="322240335" sldId="261"/>
        </pc:sldMkLst>
        <pc:spChg chg="mod">
          <ac:chgData name="CS3-38 Jignesh Raheja" userId="60a6a512ab31fa96" providerId="LiveId" clId="{914958BF-3C7E-4843-9458-8532FE07CC08}" dt="2025-03-30T17:36:50.733" v="124" actId="1076"/>
          <ac:spMkLst>
            <pc:docMk/>
            <pc:sldMk cId="322240335" sldId="261"/>
            <ac:spMk id="2" creationId="{0E1D0527-3DA6-A5A4-6D6D-04549C002DE0}"/>
          </ac:spMkLst>
        </pc:spChg>
        <pc:spChg chg="add mod">
          <ac:chgData name="CS3-38 Jignesh Raheja" userId="60a6a512ab31fa96" providerId="LiveId" clId="{914958BF-3C7E-4843-9458-8532FE07CC08}" dt="2025-03-30T17:36:36.889" v="121" actId="20577"/>
          <ac:spMkLst>
            <pc:docMk/>
            <pc:sldMk cId="322240335" sldId="261"/>
            <ac:spMk id="3" creationId="{DD3F1F0A-7932-9EBF-9917-98B4BABFB7E9}"/>
          </ac:spMkLst>
        </pc:spChg>
        <pc:spChg chg="mod">
          <ac:chgData name="CS3-38 Jignesh Raheja" userId="60a6a512ab31fa96" providerId="LiveId" clId="{914958BF-3C7E-4843-9458-8532FE07CC08}" dt="2025-03-30T17:28:28.765" v="24" actId="6549"/>
          <ac:spMkLst>
            <pc:docMk/>
            <pc:sldMk cId="322240335" sldId="261"/>
            <ac:spMk id="4" creationId="{77656709-F2E2-75F0-BB47-459FAE3AD526}"/>
          </ac:spMkLst>
        </pc:spChg>
        <pc:picChg chg="del">
          <ac:chgData name="CS3-38 Jignesh Raheja" userId="60a6a512ab31fa96" providerId="LiveId" clId="{914958BF-3C7E-4843-9458-8532FE07CC08}" dt="2025-03-30T17:28:21" v="20" actId="478"/>
          <ac:picMkLst>
            <pc:docMk/>
            <pc:sldMk cId="322240335" sldId="261"/>
            <ac:picMk id="5" creationId="{9AD414E0-354C-2E98-3479-6F9DA7F2E4E3}"/>
          </ac:picMkLst>
        </pc:picChg>
        <pc:picChg chg="del mod">
          <ac:chgData name="CS3-38 Jignesh Raheja" userId="60a6a512ab31fa96" providerId="LiveId" clId="{914958BF-3C7E-4843-9458-8532FE07CC08}" dt="2025-03-30T17:31:40.213" v="68" actId="478"/>
          <ac:picMkLst>
            <pc:docMk/>
            <pc:sldMk cId="322240335" sldId="261"/>
            <ac:picMk id="6" creationId="{1379054A-D719-5834-BA13-C062F88429D1}"/>
          </ac:picMkLst>
        </pc:picChg>
        <pc:picChg chg="del">
          <ac:chgData name="CS3-38 Jignesh Raheja" userId="60a6a512ab31fa96" providerId="LiveId" clId="{914958BF-3C7E-4843-9458-8532FE07CC08}" dt="2025-03-30T17:28:21.599" v="21" actId="478"/>
          <ac:picMkLst>
            <pc:docMk/>
            <pc:sldMk cId="322240335" sldId="261"/>
            <ac:picMk id="8" creationId="{FCF5CA07-BE59-0DF6-2FE2-58D2C669FA48}"/>
          </ac:picMkLst>
        </pc:picChg>
        <pc:picChg chg="add mod">
          <ac:chgData name="CS3-38 Jignesh Raheja" userId="60a6a512ab31fa96" providerId="LiveId" clId="{914958BF-3C7E-4843-9458-8532FE07CC08}" dt="2025-03-30T17:36:44.821" v="123" actId="1076"/>
          <ac:picMkLst>
            <pc:docMk/>
            <pc:sldMk cId="322240335" sldId="261"/>
            <ac:picMk id="9" creationId="{430B0D1F-08A3-30B4-B427-82F8B2C4B7A3}"/>
          </ac:picMkLst>
        </pc:picChg>
        <pc:picChg chg="add del mod">
          <ac:chgData name="CS3-38 Jignesh Raheja" userId="60a6a512ab31fa96" providerId="LiveId" clId="{914958BF-3C7E-4843-9458-8532FE07CC08}" dt="2025-03-31T06:24:01.122" v="666"/>
          <ac:picMkLst>
            <pc:docMk/>
            <pc:sldMk cId="322240335" sldId="261"/>
            <ac:picMk id="10" creationId="{1CF38033-8002-D5A1-3AAB-D18D32D99015}"/>
          </ac:picMkLst>
        </pc:picChg>
        <pc:picChg chg="add mod">
          <ac:chgData name="CS3-38 Jignesh Raheja" userId="60a6a512ab31fa96" providerId="LiveId" clId="{914958BF-3C7E-4843-9458-8532FE07CC08}" dt="2025-03-30T17:36:43.469" v="122" actId="1076"/>
          <ac:picMkLst>
            <pc:docMk/>
            <pc:sldMk cId="322240335" sldId="261"/>
            <ac:picMk id="11" creationId="{DD674CF6-A000-F99F-92D1-F0D5C56B2A43}"/>
          </ac:picMkLst>
        </pc:picChg>
        <pc:picChg chg="add mod">
          <ac:chgData name="CS3-38 Jignesh Raheja" userId="60a6a512ab31fa96" providerId="LiveId" clId="{914958BF-3C7E-4843-9458-8532FE07CC08}" dt="2025-03-30T17:36:53.949" v="125" actId="1076"/>
          <ac:picMkLst>
            <pc:docMk/>
            <pc:sldMk cId="322240335" sldId="261"/>
            <ac:picMk id="13" creationId="{72C0272D-F51E-F43C-58C6-D05D97B4033D}"/>
          </ac:picMkLst>
        </pc:picChg>
        <pc:picChg chg="add mod">
          <ac:chgData name="CS3-38 Jignesh Raheja" userId="60a6a512ab31fa96" providerId="LiveId" clId="{914958BF-3C7E-4843-9458-8532FE07CC08}" dt="2025-03-30T17:36:57.661" v="126" actId="1076"/>
          <ac:picMkLst>
            <pc:docMk/>
            <pc:sldMk cId="322240335" sldId="261"/>
            <ac:picMk id="15" creationId="{9C10F71C-8D92-BFDF-7918-8BA876C83916}"/>
          </ac:picMkLst>
        </pc:picChg>
        <pc:picChg chg="add del mod ord">
          <ac:chgData name="CS3-38 Jignesh Raheja" userId="60a6a512ab31fa96" providerId="LiveId" clId="{914958BF-3C7E-4843-9458-8532FE07CC08}" dt="2025-03-31T06:24:21.996" v="667"/>
          <ac:picMkLst>
            <pc:docMk/>
            <pc:sldMk cId="322240335" sldId="261"/>
            <ac:picMk id="16" creationId="{525EDE1A-6738-D205-9885-7E16192A3833}"/>
          </ac:picMkLst>
        </pc:picChg>
        <pc:picChg chg="add del mod">
          <ac:chgData name="CS3-38 Jignesh Raheja" userId="60a6a512ab31fa96" providerId="LiveId" clId="{914958BF-3C7E-4843-9458-8532FE07CC08}" dt="2025-03-31T06:24:25.597" v="669"/>
          <ac:picMkLst>
            <pc:docMk/>
            <pc:sldMk cId="322240335" sldId="261"/>
            <ac:picMk id="17" creationId="{D8410E45-1A82-7370-4955-135689BB7175}"/>
          </ac:picMkLst>
        </pc:picChg>
        <pc:picChg chg="add del mod ord">
          <ac:chgData name="CS3-38 Jignesh Raheja" userId="60a6a512ab31fa96" providerId="LiveId" clId="{914958BF-3C7E-4843-9458-8532FE07CC08}" dt="2025-03-31T06:24:52.996" v="670"/>
          <ac:picMkLst>
            <pc:docMk/>
            <pc:sldMk cId="322240335" sldId="261"/>
            <ac:picMk id="20" creationId="{261E69A2-7E9D-4602-E803-B532358AB89A}"/>
          </ac:picMkLst>
        </pc:picChg>
        <pc:picChg chg="add mod">
          <ac:chgData name="CS3-38 Jignesh Raheja" userId="60a6a512ab31fa96" providerId="LiveId" clId="{914958BF-3C7E-4843-9458-8532FE07CC08}" dt="2025-03-31T06:24:52.996" v="670"/>
          <ac:picMkLst>
            <pc:docMk/>
            <pc:sldMk cId="322240335" sldId="261"/>
            <ac:picMk id="21" creationId="{85D6F0CF-7B50-6120-54BF-A935B29694F7}"/>
          </ac:picMkLst>
        </pc:picChg>
      </pc:sldChg>
      <pc:sldChg chg="addSp delSp modSp add mod modTransition">
        <pc:chgData name="CS3-38 Jignesh Raheja" userId="60a6a512ab31fa96" providerId="LiveId" clId="{914958BF-3C7E-4843-9458-8532FE07CC08}" dt="2025-03-31T06:25:48.764" v="671"/>
        <pc:sldMkLst>
          <pc:docMk/>
          <pc:sldMk cId="2147849402" sldId="262"/>
        </pc:sldMkLst>
        <pc:spChg chg="mod">
          <ac:chgData name="CS3-38 Jignesh Raheja" userId="60a6a512ab31fa96" providerId="LiveId" clId="{914958BF-3C7E-4843-9458-8532FE07CC08}" dt="2025-03-31T05:18:20.310" v="144" actId="1076"/>
          <ac:spMkLst>
            <pc:docMk/>
            <pc:sldMk cId="2147849402" sldId="262"/>
            <ac:spMk id="2" creationId="{1E363968-76B6-EF55-6A8F-ADF59CFBB349}"/>
          </ac:spMkLst>
        </pc:spChg>
        <pc:spChg chg="mod">
          <ac:chgData name="CS3-38 Jignesh Raheja" userId="60a6a512ab31fa96" providerId="LiveId" clId="{914958BF-3C7E-4843-9458-8532FE07CC08}" dt="2025-03-31T05:36:15.382" v="554" actId="115"/>
          <ac:spMkLst>
            <pc:docMk/>
            <pc:sldMk cId="2147849402" sldId="262"/>
            <ac:spMk id="3" creationId="{8C32E226-02C1-F594-6101-891EBEAA4134}"/>
          </ac:spMkLst>
        </pc:spChg>
        <pc:picChg chg="add mod">
          <ac:chgData name="CS3-38 Jignesh Raheja" userId="60a6a512ab31fa96" providerId="LiveId" clId="{914958BF-3C7E-4843-9458-8532FE07CC08}" dt="2025-03-31T05:22:23.399" v="273" actId="1076"/>
          <ac:picMkLst>
            <pc:docMk/>
            <pc:sldMk cId="2147849402" sldId="262"/>
            <ac:picMk id="6" creationId="{4060202D-7E35-E07A-C48C-757A162CEFFA}"/>
          </ac:picMkLst>
        </pc:picChg>
        <pc:picChg chg="add mod">
          <ac:chgData name="CS3-38 Jignesh Raheja" userId="60a6a512ab31fa96" providerId="LiveId" clId="{914958BF-3C7E-4843-9458-8532FE07CC08}" dt="2025-03-31T05:22:37.337" v="279" actId="1076"/>
          <ac:picMkLst>
            <pc:docMk/>
            <pc:sldMk cId="2147849402" sldId="262"/>
            <ac:picMk id="8" creationId="{CDFB46E7-985E-C0F5-C844-00BD2CF7FF6B}"/>
          </ac:picMkLst>
        </pc:picChg>
        <pc:picChg chg="del">
          <ac:chgData name="CS3-38 Jignesh Raheja" userId="60a6a512ab31fa96" providerId="LiveId" clId="{914958BF-3C7E-4843-9458-8532FE07CC08}" dt="2025-03-31T05:18:39.210" v="145" actId="478"/>
          <ac:picMkLst>
            <pc:docMk/>
            <pc:sldMk cId="2147849402" sldId="262"/>
            <ac:picMk id="9" creationId="{2227FB4E-52C1-743F-1CE5-E83352D26BC2}"/>
          </ac:picMkLst>
        </pc:picChg>
        <pc:picChg chg="del">
          <ac:chgData name="CS3-38 Jignesh Raheja" userId="60a6a512ab31fa96" providerId="LiveId" clId="{914958BF-3C7E-4843-9458-8532FE07CC08}" dt="2025-03-31T05:18:39.892" v="146" actId="478"/>
          <ac:picMkLst>
            <pc:docMk/>
            <pc:sldMk cId="2147849402" sldId="262"/>
            <ac:picMk id="11" creationId="{DDF1CB8C-D646-696A-2E45-863520E86D6C}"/>
          </ac:picMkLst>
        </pc:picChg>
        <pc:picChg chg="add mod">
          <ac:chgData name="CS3-38 Jignesh Raheja" userId="60a6a512ab31fa96" providerId="LiveId" clId="{914958BF-3C7E-4843-9458-8532FE07CC08}" dt="2025-03-31T05:22:39.265" v="280" actId="1076"/>
          <ac:picMkLst>
            <pc:docMk/>
            <pc:sldMk cId="2147849402" sldId="262"/>
            <ac:picMk id="12" creationId="{A462BD26-B123-783D-63C1-6962098FDFB8}"/>
          </ac:picMkLst>
        </pc:picChg>
        <pc:picChg chg="del">
          <ac:chgData name="CS3-38 Jignesh Raheja" userId="60a6a512ab31fa96" providerId="LiveId" clId="{914958BF-3C7E-4843-9458-8532FE07CC08}" dt="2025-03-31T05:18:40.480" v="147" actId="478"/>
          <ac:picMkLst>
            <pc:docMk/>
            <pc:sldMk cId="2147849402" sldId="262"/>
            <ac:picMk id="13" creationId="{132AB4F5-4BE3-A4C4-565D-EEA71912C808}"/>
          </ac:picMkLst>
        </pc:picChg>
        <pc:picChg chg="add mod">
          <ac:chgData name="CS3-38 Jignesh Raheja" userId="60a6a512ab31fa96" providerId="LiveId" clId="{914958BF-3C7E-4843-9458-8532FE07CC08}" dt="2025-03-31T06:25:48.764" v="671"/>
          <ac:picMkLst>
            <pc:docMk/>
            <pc:sldMk cId="2147849402" sldId="262"/>
            <ac:picMk id="13" creationId="{2E0A3B19-A3B0-731C-5090-05962CDB7EA8}"/>
          </ac:picMkLst>
        </pc:picChg>
        <pc:picChg chg="del">
          <ac:chgData name="CS3-38 Jignesh Raheja" userId="60a6a512ab31fa96" providerId="LiveId" clId="{914958BF-3C7E-4843-9458-8532FE07CC08}" dt="2025-03-31T05:18:41.100" v="148" actId="478"/>
          <ac:picMkLst>
            <pc:docMk/>
            <pc:sldMk cId="2147849402" sldId="262"/>
            <ac:picMk id="15" creationId="{F0BE950A-C948-957A-648A-25E0CD7FA989}"/>
          </ac:picMkLst>
        </pc:picChg>
        <pc:picChg chg="add mod">
          <ac:chgData name="CS3-38 Jignesh Raheja" userId="60a6a512ab31fa96" providerId="LiveId" clId="{914958BF-3C7E-4843-9458-8532FE07CC08}" dt="2025-03-31T05:22:41.861" v="281" actId="1076"/>
          <ac:picMkLst>
            <pc:docMk/>
            <pc:sldMk cId="2147849402" sldId="262"/>
            <ac:picMk id="16" creationId="{652CB681-322F-219E-17F4-4B75BFFE6A08}"/>
          </ac:picMkLst>
        </pc:picChg>
      </pc:sldChg>
      <pc:sldChg chg="addSp delSp modSp add mod modTransition">
        <pc:chgData name="CS3-38 Jignesh Raheja" userId="60a6a512ab31fa96" providerId="LiveId" clId="{914958BF-3C7E-4843-9458-8532FE07CC08}" dt="2025-03-31T06:25:48.764" v="671"/>
        <pc:sldMkLst>
          <pc:docMk/>
          <pc:sldMk cId="633072534" sldId="263"/>
        </pc:sldMkLst>
        <pc:spChg chg="mod">
          <ac:chgData name="CS3-38 Jignesh Raheja" userId="60a6a512ab31fa96" providerId="LiveId" clId="{914958BF-3C7E-4843-9458-8532FE07CC08}" dt="2025-03-31T05:33:53.372" v="504" actId="1076"/>
          <ac:spMkLst>
            <pc:docMk/>
            <pc:sldMk cId="633072534" sldId="263"/>
            <ac:spMk id="2" creationId="{C659A1AD-9E1D-FDED-2A68-77E7E989262F}"/>
          </ac:spMkLst>
        </pc:spChg>
        <pc:spChg chg="del mod">
          <ac:chgData name="CS3-38 Jignesh Raheja" userId="60a6a512ab31fa96" providerId="LiveId" clId="{914958BF-3C7E-4843-9458-8532FE07CC08}" dt="2025-03-31T05:23:44.757" v="301" actId="478"/>
          <ac:spMkLst>
            <pc:docMk/>
            <pc:sldMk cId="633072534" sldId="263"/>
            <ac:spMk id="3" creationId="{BD9AAD7F-3C30-114C-971F-474D2EFE2FB7}"/>
          </ac:spMkLst>
        </pc:spChg>
        <pc:spChg chg="add del">
          <ac:chgData name="CS3-38 Jignesh Raheja" userId="60a6a512ab31fa96" providerId="LiveId" clId="{914958BF-3C7E-4843-9458-8532FE07CC08}" dt="2025-03-31T05:23:32.321" v="298" actId="478"/>
          <ac:spMkLst>
            <pc:docMk/>
            <pc:sldMk cId="633072534" sldId="263"/>
            <ac:spMk id="5" creationId="{60780178-F8C0-60E5-CCD2-A9F0CE91ACF1}"/>
          </ac:spMkLst>
        </pc:spChg>
        <pc:spChg chg="add del mod">
          <ac:chgData name="CS3-38 Jignesh Raheja" userId="60a6a512ab31fa96" providerId="LiveId" clId="{914958BF-3C7E-4843-9458-8532FE07CC08}" dt="2025-03-31T05:23:53.885" v="303" actId="478"/>
          <ac:spMkLst>
            <pc:docMk/>
            <pc:sldMk cId="633072534" sldId="263"/>
            <ac:spMk id="7" creationId="{A090CABA-DD19-A164-2EC7-9D78F25DDA31}"/>
          </ac:spMkLst>
        </pc:spChg>
        <pc:spChg chg="add del mod">
          <ac:chgData name="CS3-38 Jignesh Raheja" userId="60a6a512ab31fa96" providerId="LiveId" clId="{914958BF-3C7E-4843-9458-8532FE07CC08}" dt="2025-03-31T05:36:22.455" v="555" actId="115"/>
          <ac:spMkLst>
            <pc:docMk/>
            <pc:sldMk cId="633072534" sldId="263"/>
            <ac:spMk id="9" creationId="{0859087B-811D-83A9-3724-F9EDCDCCB5B4}"/>
          </ac:spMkLst>
        </pc:spChg>
        <pc:spChg chg="add del mod">
          <ac:chgData name="CS3-38 Jignesh Raheja" userId="60a6a512ab31fa96" providerId="LiveId" clId="{914958BF-3C7E-4843-9458-8532FE07CC08}" dt="2025-03-31T05:33:59.391" v="506" actId="478"/>
          <ac:spMkLst>
            <pc:docMk/>
            <pc:sldMk cId="633072534" sldId="263"/>
            <ac:spMk id="18" creationId="{068FFBB1-FC34-CAFF-8CDE-126610E30A63}"/>
          </ac:spMkLst>
        </pc:spChg>
        <pc:spChg chg="add del mod">
          <ac:chgData name="CS3-38 Jignesh Raheja" userId="60a6a512ab31fa96" providerId="LiveId" clId="{914958BF-3C7E-4843-9458-8532FE07CC08}" dt="2025-03-31T05:34:14.864" v="511" actId="478"/>
          <ac:spMkLst>
            <pc:docMk/>
            <pc:sldMk cId="633072534" sldId="263"/>
            <ac:spMk id="19" creationId="{C0A916DC-BBCC-AFA9-1E27-2874D5F943A1}"/>
          </ac:spMkLst>
        </pc:spChg>
        <pc:picChg chg="del">
          <ac:chgData name="CS3-38 Jignesh Raheja" userId="60a6a512ab31fa96" providerId="LiveId" clId="{914958BF-3C7E-4843-9458-8532FE07CC08}" dt="2025-03-31T05:23:14.506" v="293" actId="478"/>
          <ac:picMkLst>
            <pc:docMk/>
            <pc:sldMk cId="633072534" sldId="263"/>
            <ac:picMk id="6" creationId="{E555671B-BEF0-31A2-514A-E220864F3BF2}"/>
          </ac:picMkLst>
        </pc:picChg>
        <pc:picChg chg="add mod">
          <ac:chgData name="CS3-38 Jignesh Raheja" userId="60a6a512ab31fa96" providerId="LiveId" clId="{914958BF-3C7E-4843-9458-8532FE07CC08}" dt="2025-03-31T06:25:48.764" v="671"/>
          <ac:picMkLst>
            <pc:docMk/>
            <pc:sldMk cId="633072534" sldId="263"/>
            <ac:picMk id="7" creationId="{F64D1F48-2F76-98F6-5CCE-77D7D05B4E46}"/>
          </ac:picMkLst>
        </pc:picChg>
        <pc:picChg chg="del">
          <ac:chgData name="CS3-38 Jignesh Raheja" userId="60a6a512ab31fa96" providerId="LiveId" clId="{914958BF-3C7E-4843-9458-8532FE07CC08}" dt="2025-03-31T05:23:15.076" v="294" actId="478"/>
          <ac:picMkLst>
            <pc:docMk/>
            <pc:sldMk cId="633072534" sldId="263"/>
            <ac:picMk id="8" creationId="{7234D9E1-8E64-B77D-553F-83101F549556}"/>
          </ac:picMkLst>
        </pc:picChg>
        <pc:picChg chg="add mod">
          <ac:chgData name="CS3-38 Jignesh Raheja" userId="60a6a512ab31fa96" providerId="LiveId" clId="{914958BF-3C7E-4843-9458-8532FE07CC08}" dt="2025-03-31T05:36:01.409" v="552" actId="14100"/>
          <ac:picMkLst>
            <pc:docMk/>
            <pc:sldMk cId="633072534" sldId="263"/>
            <ac:picMk id="11" creationId="{C901CA6D-0E1C-1DBE-8CC4-27EE17F662ED}"/>
          </ac:picMkLst>
        </pc:picChg>
        <pc:picChg chg="del">
          <ac:chgData name="CS3-38 Jignesh Raheja" userId="60a6a512ab31fa96" providerId="LiveId" clId="{914958BF-3C7E-4843-9458-8532FE07CC08}" dt="2025-03-31T05:23:15.873" v="295" actId="478"/>
          <ac:picMkLst>
            <pc:docMk/>
            <pc:sldMk cId="633072534" sldId="263"/>
            <ac:picMk id="12" creationId="{87C2EA7B-4060-4E2D-FC24-AABC9FA91034}"/>
          </ac:picMkLst>
        </pc:picChg>
        <pc:picChg chg="add del">
          <ac:chgData name="CS3-38 Jignesh Raheja" userId="60a6a512ab31fa96" providerId="LiveId" clId="{914958BF-3C7E-4843-9458-8532FE07CC08}" dt="2025-03-31T05:27:01.266" v="368" actId="22"/>
          <ac:picMkLst>
            <pc:docMk/>
            <pc:sldMk cId="633072534" sldId="263"/>
            <ac:picMk id="14" creationId="{79A590B0-7234-5297-FC48-823AC6DBC9EC}"/>
          </ac:picMkLst>
        </pc:picChg>
        <pc:picChg chg="del">
          <ac:chgData name="CS3-38 Jignesh Raheja" userId="60a6a512ab31fa96" providerId="LiveId" clId="{914958BF-3C7E-4843-9458-8532FE07CC08}" dt="2025-03-31T05:23:16.322" v="296" actId="478"/>
          <ac:picMkLst>
            <pc:docMk/>
            <pc:sldMk cId="633072534" sldId="263"/>
            <ac:picMk id="16" creationId="{F78D09E5-E80A-525F-173C-6362AD370A37}"/>
          </ac:picMkLst>
        </pc:picChg>
        <pc:picChg chg="add mod">
          <ac:chgData name="CS3-38 Jignesh Raheja" userId="60a6a512ab31fa96" providerId="LiveId" clId="{914958BF-3C7E-4843-9458-8532FE07CC08}" dt="2025-03-31T05:35:39.932" v="547" actId="1076"/>
          <ac:picMkLst>
            <pc:docMk/>
            <pc:sldMk cId="633072534" sldId="263"/>
            <ac:picMk id="17" creationId="{9728A295-258D-4559-D00D-0C7AE5B4E69D}"/>
          </ac:picMkLst>
        </pc:picChg>
      </pc:sldChg>
      <pc:sldChg chg="addSp delSp modSp add mod modTransition modAnim">
        <pc:chgData name="CS3-38 Jignesh Raheja" userId="60a6a512ab31fa96" providerId="LiveId" clId="{914958BF-3C7E-4843-9458-8532FE07CC08}" dt="2025-03-31T06:26:38.397" v="677"/>
        <pc:sldMkLst>
          <pc:docMk/>
          <pc:sldMk cId="3247637630" sldId="264"/>
        </pc:sldMkLst>
        <pc:spChg chg="mod">
          <ac:chgData name="CS3-38 Jignesh Raheja" userId="60a6a512ab31fa96" providerId="LiveId" clId="{914958BF-3C7E-4843-9458-8532FE07CC08}" dt="2025-03-31T05:27:20.847" v="380" actId="404"/>
          <ac:spMkLst>
            <pc:docMk/>
            <pc:sldMk cId="3247637630" sldId="264"/>
            <ac:spMk id="2" creationId="{B18EE940-8D24-C688-8384-F931168E8F1A}"/>
          </ac:spMkLst>
        </pc:spChg>
        <pc:spChg chg="add del mod">
          <ac:chgData name="CS3-38 Jignesh Raheja" userId="60a6a512ab31fa96" providerId="LiveId" clId="{914958BF-3C7E-4843-9458-8532FE07CC08}" dt="2025-03-31T05:28:10.109" v="394" actId="478"/>
          <ac:spMkLst>
            <pc:docMk/>
            <pc:sldMk cId="3247637630" sldId="264"/>
            <ac:spMk id="3" creationId="{A7D9D147-1CB8-A996-9DA9-6354BDB6345E}"/>
          </ac:spMkLst>
        </pc:spChg>
        <pc:spChg chg="add del mod">
          <ac:chgData name="CS3-38 Jignesh Raheja" userId="60a6a512ab31fa96" providerId="LiveId" clId="{914958BF-3C7E-4843-9458-8532FE07CC08}" dt="2025-03-31T05:29:40.778" v="420" actId="1076"/>
          <ac:spMkLst>
            <pc:docMk/>
            <pc:sldMk cId="3247637630" sldId="264"/>
            <ac:spMk id="5" creationId="{0DD53D92-D3E3-ACF8-4EB3-00590665E3E9}"/>
          </ac:spMkLst>
        </pc:spChg>
        <pc:spChg chg="del mod">
          <ac:chgData name="CS3-38 Jignesh Raheja" userId="60a6a512ab31fa96" providerId="LiveId" clId="{914958BF-3C7E-4843-9458-8532FE07CC08}" dt="2025-03-31T05:27:39.379" v="385" actId="478"/>
          <ac:spMkLst>
            <pc:docMk/>
            <pc:sldMk cId="3247637630" sldId="264"/>
            <ac:spMk id="9" creationId="{6FE55A86-6C1F-55C1-A209-F099E956CBEB}"/>
          </ac:spMkLst>
        </pc:spChg>
        <pc:picChg chg="add mod">
          <ac:chgData name="CS3-38 Jignesh Raheja" userId="60a6a512ab31fa96" providerId="LiveId" clId="{914958BF-3C7E-4843-9458-8532FE07CC08}" dt="2025-03-31T05:29:42.723" v="421" actId="1076"/>
          <ac:picMkLst>
            <pc:docMk/>
            <pc:sldMk cId="3247637630" sldId="264"/>
            <ac:picMk id="7" creationId="{097A377B-EBF8-15FC-B736-2CD6EA7CC430}"/>
          </ac:picMkLst>
        </pc:picChg>
        <pc:picChg chg="add del mod">
          <ac:chgData name="CS3-38 Jignesh Raheja" userId="60a6a512ab31fa96" providerId="LiveId" clId="{914958BF-3C7E-4843-9458-8532FE07CC08}" dt="2025-03-31T06:25:53.469" v="673"/>
          <ac:picMkLst>
            <pc:docMk/>
            <pc:sldMk cId="3247637630" sldId="264"/>
            <ac:picMk id="8" creationId="{4979C770-3392-E904-D85C-E54E5128E32F}"/>
          </ac:picMkLst>
        </pc:picChg>
        <pc:picChg chg="add del mod ord">
          <ac:chgData name="CS3-38 Jignesh Raheja" userId="60a6a512ab31fa96" providerId="LiveId" clId="{914958BF-3C7E-4843-9458-8532FE07CC08}" dt="2025-03-31T06:26:10.193" v="674"/>
          <ac:picMkLst>
            <pc:docMk/>
            <pc:sldMk cId="3247637630" sldId="264"/>
            <ac:picMk id="11" creationId="{6A6A6108-9029-4CF9-D136-87230AB3516C}"/>
          </ac:picMkLst>
        </pc:picChg>
        <pc:picChg chg="del">
          <ac:chgData name="CS3-38 Jignesh Raheja" userId="60a6a512ab31fa96" providerId="LiveId" clId="{914958BF-3C7E-4843-9458-8532FE07CC08}" dt="2025-03-31T05:27:24.244" v="381" actId="478"/>
          <ac:picMkLst>
            <pc:docMk/>
            <pc:sldMk cId="3247637630" sldId="264"/>
            <ac:picMk id="11" creationId="{AA2794B1-6D2B-49E8-A9AA-0BA228D75A4D}"/>
          </ac:picMkLst>
        </pc:picChg>
        <pc:picChg chg="add del mod">
          <ac:chgData name="CS3-38 Jignesh Raheja" userId="60a6a512ab31fa96" providerId="LiveId" clId="{914958BF-3C7E-4843-9458-8532FE07CC08}" dt="2025-03-31T06:26:13.711" v="676"/>
          <ac:picMkLst>
            <pc:docMk/>
            <pc:sldMk cId="3247637630" sldId="264"/>
            <ac:picMk id="12" creationId="{99EEA39F-BB97-F471-7542-B98A40D280BF}"/>
          </ac:picMkLst>
        </pc:picChg>
        <pc:picChg chg="add del mod ord">
          <ac:chgData name="CS3-38 Jignesh Raheja" userId="60a6a512ab31fa96" providerId="LiveId" clId="{914958BF-3C7E-4843-9458-8532FE07CC08}" dt="2025-03-31T06:26:38.397" v="677"/>
          <ac:picMkLst>
            <pc:docMk/>
            <pc:sldMk cId="3247637630" sldId="264"/>
            <ac:picMk id="14" creationId="{33DDB6FF-A53F-3B01-04D6-0278173D9760}"/>
          </ac:picMkLst>
        </pc:picChg>
        <pc:picChg chg="add mod">
          <ac:chgData name="CS3-38 Jignesh Raheja" userId="60a6a512ab31fa96" providerId="LiveId" clId="{914958BF-3C7E-4843-9458-8532FE07CC08}" dt="2025-03-31T06:26:38.397" v="677"/>
          <ac:picMkLst>
            <pc:docMk/>
            <pc:sldMk cId="3247637630" sldId="264"/>
            <ac:picMk id="15" creationId="{547BAEF5-FCC8-BCB9-B982-16161AF3F7A3}"/>
          </ac:picMkLst>
        </pc:picChg>
      </pc:sldChg>
      <pc:sldChg chg="addSp delSp modSp add mod ord modTransition">
        <pc:chgData name="CS3-38 Jignesh Raheja" userId="60a6a512ab31fa96" providerId="LiveId" clId="{914958BF-3C7E-4843-9458-8532FE07CC08}" dt="2025-03-31T06:27:12.915" v="678"/>
        <pc:sldMkLst>
          <pc:docMk/>
          <pc:sldMk cId="2424635802" sldId="265"/>
        </pc:sldMkLst>
        <pc:spChg chg="mod">
          <ac:chgData name="CS3-38 Jignesh Raheja" userId="60a6a512ab31fa96" providerId="LiveId" clId="{914958BF-3C7E-4843-9458-8532FE07CC08}" dt="2025-03-31T05:30:23.419" v="434" actId="14100"/>
          <ac:spMkLst>
            <pc:docMk/>
            <pc:sldMk cId="2424635802" sldId="265"/>
            <ac:spMk id="2" creationId="{7BACCADE-70F4-279F-7083-B2B5321BF476}"/>
          </ac:spMkLst>
        </pc:spChg>
        <pc:spChg chg="add del">
          <ac:chgData name="CS3-38 Jignesh Raheja" userId="60a6a512ab31fa96" providerId="LiveId" clId="{914958BF-3C7E-4843-9458-8532FE07CC08}" dt="2025-03-31T05:36:51.295" v="561" actId="22"/>
          <ac:spMkLst>
            <pc:docMk/>
            <pc:sldMk cId="2424635802" sldId="265"/>
            <ac:spMk id="5" creationId="{1019F61B-101D-4FF0-1CB0-AEDA4F0060CA}"/>
          </ac:spMkLst>
        </pc:spChg>
        <pc:spChg chg="mod">
          <ac:chgData name="CS3-38 Jignesh Raheja" userId="60a6a512ab31fa96" providerId="LiveId" clId="{914958BF-3C7E-4843-9458-8532FE07CC08}" dt="2025-03-31T05:36:39.888" v="559" actId="207"/>
          <ac:spMkLst>
            <pc:docMk/>
            <pc:sldMk cId="2424635802" sldId="265"/>
            <ac:spMk id="9" creationId="{05D89869-05E4-75A9-9AA4-C96D79387092}"/>
          </ac:spMkLst>
        </pc:spChg>
        <pc:picChg chg="add mod">
          <ac:chgData name="CS3-38 Jignesh Raheja" userId="60a6a512ab31fa96" providerId="LiveId" clId="{914958BF-3C7E-4843-9458-8532FE07CC08}" dt="2025-03-31T06:27:12.915" v="678"/>
          <ac:picMkLst>
            <pc:docMk/>
            <pc:sldMk cId="2424635802" sldId="265"/>
            <ac:picMk id="7" creationId="{36A6A1F4-F1FA-F9B7-3674-93E640E15429}"/>
          </ac:picMkLst>
        </pc:picChg>
      </pc:sldChg>
      <pc:sldChg chg="addSp delSp modSp add mod modTransition">
        <pc:chgData name="CS3-38 Jignesh Raheja" userId="60a6a512ab31fa96" providerId="LiveId" clId="{914958BF-3C7E-4843-9458-8532FE07CC08}" dt="2025-03-31T06:27:12.915" v="678"/>
        <pc:sldMkLst>
          <pc:docMk/>
          <pc:sldMk cId="3221988464" sldId="266"/>
        </pc:sldMkLst>
        <pc:spChg chg="add del mod">
          <ac:chgData name="CS3-38 Jignesh Raheja" userId="60a6a512ab31fa96" providerId="LiveId" clId="{914958BF-3C7E-4843-9458-8532FE07CC08}" dt="2025-03-31T05:45:37.124" v="633" actId="478"/>
          <ac:spMkLst>
            <pc:docMk/>
            <pc:sldMk cId="3221988464" sldId="266"/>
            <ac:spMk id="2" creationId="{3D7A4370-62D4-AD46-1DFB-D23996A52D34}"/>
          </ac:spMkLst>
        </pc:spChg>
        <pc:spChg chg="add del">
          <ac:chgData name="CS3-38 Jignesh Raheja" userId="60a6a512ab31fa96" providerId="LiveId" clId="{914958BF-3C7E-4843-9458-8532FE07CC08}" dt="2025-03-31T05:45:38.783" v="634" actId="478"/>
          <ac:spMkLst>
            <pc:docMk/>
            <pc:sldMk cId="3221988464" sldId="266"/>
            <ac:spMk id="4" creationId="{A5F0143E-C323-713F-F11B-F55E72621A77}"/>
          </ac:spMkLst>
        </pc:spChg>
        <pc:spChg chg="del mod">
          <ac:chgData name="CS3-38 Jignesh Raheja" userId="60a6a512ab31fa96" providerId="LiveId" clId="{914958BF-3C7E-4843-9458-8532FE07CC08}" dt="2025-03-31T05:37:43.857" v="568"/>
          <ac:spMkLst>
            <pc:docMk/>
            <pc:sldMk cId="3221988464" sldId="266"/>
            <ac:spMk id="9" creationId="{C9F89A73-F6D3-D905-DA29-012D83E779A6}"/>
          </ac:spMkLst>
        </pc:spChg>
        <pc:spChg chg="add del mod">
          <ac:chgData name="CS3-38 Jignesh Raheja" userId="60a6a512ab31fa96" providerId="LiveId" clId="{914958BF-3C7E-4843-9458-8532FE07CC08}" dt="2025-03-31T05:44:24.195" v="606" actId="478"/>
          <ac:spMkLst>
            <pc:docMk/>
            <pc:sldMk cId="3221988464" sldId="266"/>
            <ac:spMk id="14" creationId="{389F65A7-84B1-7776-0AC5-D17605656660}"/>
          </ac:spMkLst>
        </pc:spChg>
        <pc:spChg chg="add del mod">
          <ac:chgData name="CS3-38 Jignesh Raheja" userId="60a6a512ab31fa96" providerId="LiveId" clId="{914958BF-3C7E-4843-9458-8532FE07CC08}" dt="2025-03-31T05:46:00.801" v="644" actId="207"/>
          <ac:spMkLst>
            <pc:docMk/>
            <pc:sldMk cId="3221988464" sldId="266"/>
            <ac:spMk id="15" creationId="{3BF6D0FC-5621-0C74-0533-E4890639EDC7}"/>
          </ac:spMkLst>
        </pc:spChg>
        <pc:spChg chg="add mod">
          <ac:chgData name="CS3-38 Jignesh Raheja" userId="60a6a512ab31fa96" providerId="LiveId" clId="{914958BF-3C7E-4843-9458-8532FE07CC08}" dt="2025-03-31T05:45:32.527" v="631" actId="478"/>
          <ac:spMkLst>
            <pc:docMk/>
            <pc:sldMk cId="3221988464" sldId="266"/>
            <ac:spMk id="16" creationId="{7F9C4254-4673-36B6-D80F-7DE93A52664E}"/>
          </ac:spMkLst>
        </pc:spChg>
        <pc:spChg chg="add del mod">
          <ac:chgData name="CS3-38 Jignesh Raheja" userId="60a6a512ab31fa96" providerId="LiveId" clId="{914958BF-3C7E-4843-9458-8532FE07CC08}" dt="2025-03-31T05:45:40.980" v="635" actId="478"/>
          <ac:spMkLst>
            <pc:docMk/>
            <pc:sldMk cId="3221988464" sldId="266"/>
            <ac:spMk id="17" creationId="{66F25E0E-C03E-EEE9-FB1D-45C4B88C6684}"/>
          </ac:spMkLst>
        </pc:spChg>
        <pc:picChg chg="add del mod">
          <ac:chgData name="CS3-38 Jignesh Raheja" userId="60a6a512ab31fa96" providerId="LiveId" clId="{914958BF-3C7E-4843-9458-8532FE07CC08}" dt="2025-03-31T05:37:43.856" v="566" actId="478"/>
          <ac:picMkLst>
            <pc:docMk/>
            <pc:sldMk cId="3221988464" sldId="266"/>
            <ac:picMk id="3" creationId="{280B4283-6902-6982-7CBA-BCACEBB08A7B}"/>
          </ac:picMkLst>
        </pc:picChg>
        <pc:picChg chg="add mod">
          <ac:chgData name="CS3-38 Jignesh Raheja" userId="60a6a512ab31fa96" providerId="LiveId" clId="{914958BF-3C7E-4843-9458-8532FE07CC08}" dt="2025-03-31T06:27:12.915" v="678"/>
          <ac:picMkLst>
            <pc:docMk/>
            <pc:sldMk cId="3221988464" sldId="266"/>
            <ac:picMk id="4" creationId="{2C1A7AEC-2032-ADD6-B175-48D5366820C5}"/>
          </ac:picMkLst>
        </pc:picChg>
        <pc:picChg chg="add del mod">
          <ac:chgData name="CS3-38 Jignesh Raheja" userId="60a6a512ab31fa96" providerId="LiveId" clId="{914958BF-3C7E-4843-9458-8532FE07CC08}" dt="2025-03-31T05:41:37.765" v="583" actId="478"/>
          <ac:picMkLst>
            <pc:docMk/>
            <pc:sldMk cId="3221988464" sldId="266"/>
            <ac:picMk id="8" creationId="{A0E6C183-89E3-6C96-6073-1ADD3F1FE400}"/>
          </ac:picMkLst>
        </pc:picChg>
        <pc:picChg chg="add del mod">
          <ac:chgData name="CS3-38 Jignesh Raheja" userId="60a6a512ab31fa96" providerId="LiveId" clId="{914958BF-3C7E-4843-9458-8532FE07CC08}" dt="2025-03-31T05:42:34.419" v="589" actId="478"/>
          <ac:picMkLst>
            <pc:docMk/>
            <pc:sldMk cId="3221988464" sldId="266"/>
            <ac:picMk id="11" creationId="{8F34A7A6-DD4A-72A7-CFCA-CB0CBA25F4DE}"/>
          </ac:picMkLst>
        </pc:picChg>
        <pc:picChg chg="add del mod">
          <ac:chgData name="CS3-38 Jignesh Raheja" userId="60a6a512ab31fa96" providerId="LiveId" clId="{914958BF-3C7E-4843-9458-8532FE07CC08}" dt="2025-03-31T05:44:24.195" v="606" actId="478"/>
          <ac:picMkLst>
            <pc:docMk/>
            <pc:sldMk cId="3221988464" sldId="266"/>
            <ac:picMk id="13" creationId="{8231DEC7-EF09-8DD5-10F5-8C45D561C2F5}"/>
          </ac:picMkLst>
        </pc:picChg>
        <pc:inkChg chg="add del">
          <ac:chgData name="CS3-38 Jignesh Raheja" userId="60a6a512ab31fa96" providerId="LiveId" clId="{914958BF-3C7E-4843-9458-8532FE07CC08}" dt="2025-03-31T05:38:13.477" v="570" actId="9405"/>
          <ac:inkMkLst>
            <pc:docMk/>
            <pc:sldMk cId="3221988464" sldId="266"/>
            <ac:inkMk id="5" creationId="{1BE10ECC-B3E9-6574-BCBE-1D94F9A8C92F}"/>
          </ac:inkMkLst>
        </pc:inkChg>
        <pc:inkChg chg="add del">
          <ac:chgData name="CS3-38 Jignesh Raheja" userId="60a6a512ab31fa96" providerId="LiveId" clId="{914958BF-3C7E-4843-9458-8532FE07CC08}" dt="2025-03-31T05:45:34.079" v="632" actId="478"/>
          <ac:inkMkLst>
            <pc:docMk/>
            <pc:sldMk cId="3221988464" sldId="266"/>
            <ac:inkMk id="6" creationId="{227358B8-F3F3-5774-D41B-C8697BD4C9B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31T05:38:26.4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169.31006"/>
      <inkml:brushProperty name="anchorY" value="-1184.60925"/>
      <inkml:brushProperty name="scaleFactor" value="0.5"/>
    </inkml:brush>
  </inkml:definitions>
  <inkml:trace contextRef="#ctx0" brushRef="#br0">1 1 24575,'0'0'0,"0"5"0,0 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9.png"/><Relationship Id="rId5" Type="http://schemas.openxmlformats.org/officeDocument/2006/relationships/image" Target="../media/image190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AF67-D66F-DF50-8C97-7B542761C9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600" dirty="0">
                <a:latin typeface="Algerian" panose="04020705040A02060702" pitchFamily="82" charset="0"/>
              </a:rPr>
              <a:t>Dictionary and its 5 operations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EFD94-806B-75B0-051B-1758FCDE38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800" dirty="0"/>
              <a:t>Name: Jignesh Raheja</a:t>
            </a:r>
          </a:p>
          <a:p>
            <a:pPr algn="ctr"/>
            <a:r>
              <a:rPr lang="en-IN" sz="1800" dirty="0"/>
              <a:t>Roll no.: CS3-38</a:t>
            </a:r>
          </a:p>
          <a:p>
            <a:pPr algn="ctr"/>
            <a:r>
              <a:rPr lang="en-IN" sz="1800" dirty="0"/>
              <a:t>PRN: 202401040154</a:t>
            </a:r>
          </a:p>
        </p:txBody>
      </p:sp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E2BB427E-9924-95DF-E4AD-2D35F0FD3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392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4"/>
    </mc:Choice>
    <mc:Fallback>
      <p:transition spd="slow" advTm="8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5" x="442913" y="3990975"/>
          <p14:tracePt t="452" x="506413" y="3975100"/>
          <p14:tracePt t="601" x="490538" y="3975100"/>
          <p14:tracePt t="609" x="474663" y="3975100"/>
          <p14:tracePt t="618" x="458788" y="3975100"/>
          <p14:tracePt t="635" x="395288" y="3975100"/>
          <p14:tracePt t="652" x="347663" y="3975100"/>
          <p14:tracePt t="685" x="315913" y="3975100"/>
          <p14:tracePt t="702" x="254000" y="3975100"/>
          <p14:tracePt t="722" x="127000" y="3975100"/>
          <p14:tracePt t="737" x="111125" y="3975100"/>
          <p14:tracePt t="817" x="95250" y="3975100"/>
          <p14:tracePt t="825" x="79375" y="3975100"/>
          <p14:tracePt t="889" x="63500" y="3975100"/>
          <p14:tracePt t="969" x="47625" y="3975100"/>
          <p14:tracePt t="5897" x="63500" y="3975100"/>
          <p14:tracePt t="5905" x="95250" y="3975100"/>
          <p14:tracePt t="5913" x="174625" y="3975100"/>
          <p14:tracePt t="5935" x="347663" y="3927475"/>
          <p14:tracePt t="5952" x="538163" y="3911600"/>
          <p14:tracePt t="5969" x="681038" y="3895725"/>
          <p14:tracePt t="5970" x="728663" y="3895725"/>
          <p14:tracePt t="5985" x="792163" y="3863975"/>
          <p14:tracePt t="6018" x="823913" y="3848100"/>
          <p14:tracePt t="6035" x="949325" y="3784600"/>
          <p14:tracePt t="6052" x="1187450" y="3690938"/>
          <p14:tracePt t="6068" x="1346200" y="3611563"/>
          <p14:tracePt t="6085" x="1473200" y="3532188"/>
          <p14:tracePt t="6102" x="1550988" y="3484563"/>
          <p14:tracePt t="6119" x="1662113" y="3421063"/>
          <p14:tracePt t="6135" x="1804988" y="3341688"/>
          <p14:tracePt t="6152" x="1995488" y="3230563"/>
          <p14:tracePt t="6169" x="2152650" y="3135313"/>
          <p14:tracePt t="6169" x="2247900" y="3057525"/>
          <p14:tracePt t="6185" x="2486025" y="2882900"/>
          <p14:tracePt t="6202" x="2754313" y="2708275"/>
          <p14:tracePt t="6219" x="2881313" y="2597150"/>
          <p14:tracePt t="6235" x="2913063" y="2581275"/>
          <p14:tracePt t="6298" x="2913063" y="2565400"/>
          <p14:tracePt t="6481" x="2897188" y="2565400"/>
          <p14:tracePt t="6801" x="2928938" y="2565400"/>
          <p14:tracePt t="6809" x="3008313" y="2565400"/>
          <p14:tracePt t="6818" x="3135313" y="2565400"/>
          <p14:tracePt t="6835" x="3309938" y="2565400"/>
          <p14:tracePt t="6852" x="3403600" y="2565400"/>
          <p14:tracePt t="6869" x="3482975" y="2565400"/>
          <p14:tracePt t="6885" x="3609975" y="2565400"/>
          <p14:tracePt t="6902" x="3800475" y="2565400"/>
          <p14:tracePt t="6918" x="4037013" y="2565400"/>
          <p14:tracePt t="6935" x="4354513" y="2565400"/>
          <p14:tracePt t="6952" x="4575175" y="2565400"/>
          <p14:tracePt t="6968" x="4670425" y="2565400"/>
          <p14:tracePt t="6969" x="4718050" y="2565400"/>
          <p14:tracePt t="6985" x="4749800" y="2565400"/>
          <p14:tracePt t="6986" x="4765675" y="2565400"/>
          <p14:tracePt t="7002" x="4829175" y="2565400"/>
          <p14:tracePt t="7018" x="4860925" y="2565400"/>
          <p14:tracePt t="7137" x="4876800" y="2581275"/>
          <p14:tracePt t="7145" x="4908550" y="2613025"/>
          <p14:tracePt t="7153" x="4956175" y="2628900"/>
          <p14:tracePt t="7168" x="5019675" y="2644775"/>
          <p14:tracePt t="7185" x="5414963" y="2708275"/>
          <p14:tracePt t="7202" x="5826125" y="2740025"/>
          <p14:tracePt t="7218" x="6302375" y="2740025"/>
          <p14:tracePt t="7235" x="6745288" y="2740025"/>
          <p14:tracePt t="7252" x="7092950" y="2740025"/>
          <p14:tracePt t="7268" x="7283450" y="2740025"/>
          <p14:tracePt t="7285" x="7442200" y="2740025"/>
          <p14:tracePt t="7302" x="7553325" y="2740025"/>
          <p14:tracePt t="7318" x="7662863" y="2740025"/>
          <p14:tracePt t="7335" x="7837488" y="2740025"/>
          <p14:tracePt t="7352" x="8043863" y="2692400"/>
          <p14:tracePt t="7368" x="8328025" y="2628900"/>
          <p14:tracePt t="7369" x="8470900" y="2597150"/>
          <p14:tracePt t="7385" x="8661400" y="2581275"/>
          <p14:tracePt t="7402" x="8724900" y="2565400"/>
          <p14:tracePt t="7419" x="8788400" y="2549525"/>
          <p14:tracePt t="7435" x="8820150" y="2549525"/>
          <p14:tracePt t="7452" x="8850313" y="2549525"/>
          <p14:tracePt t="7469" x="8866188" y="2549525"/>
          <p14:tracePt t="7521" x="8850313" y="2549525"/>
          <p14:tracePt t="7529" x="8772525" y="2549525"/>
          <p14:tracePt t="7552" x="8566150" y="2613025"/>
          <p14:tracePt t="7568" x="8139113" y="2740025"/>
          <p14:tracePt t="7569" x="7837488" y="2819400"/>
          <p14:tracePt t="7585" x="7140575" y="2994025"/>
          <p14:tracePt t="7602" x="6586538" y="3198813"/>
          <p14:tracePt t="7618" x="6254750" y="3341688"/>
          <p14:tracePt t="7635" x="6096000" y="3405188"/>
          <p14:tracePt t="7652" x="6032500" y="3436938"/>
          <p14:tracePt t="7713" x="6000750" y="3468688"/>
          <p14:tracePt t="7721" x="5953125" y="3484563"/>
          <p14:tracePt t="7729" x="5889625" y="3516313"/>
          <p14:tracePt t="7752" x="5621338" y="3675063"/>
          <p14:tracePt t="7770" x="5003800" y="4006850"/>
          <p14:tracePt t="7785" x="4797425" y="4086225"/>
          <p14:tracePt t="7785" x="4575175" y="4149725"/>
          <p14:tracePt t="7803" x="3927475" y="4451350"/>
          <p14:tracePt t="7821" x="2801938" y="4957763"/>
          <p14:tracePt t="7836" x="1076325" y="55594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04563-D199-ED5C-4F45-AF6F4B84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CADE-70F4-279F-7083-B2B5321BF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97" y="162794"/>
            <a:ext cx="8791575" cy="904006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latin typeface="Algerian" panose="04020705040A02060702" pitchFamily="82" charset="0"/>
              </a:rPr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B79A09-3B61-732D-7B70-FE859E4842C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42457" y="2686562"/>
            <a:ext cx="8218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89869-05E4-75A9-9AA4-C96D79387092}"/>
              </a:ext>
            </a:extLst>
          </p:cNvPr>
          <p:cNvSpPr txBox="1"/>
          <p:nvPr/>
        </p:nvSpPr>
        <p:spPr>
          <a:xfrm>
            <a:off x="2351315" y="1665515"/>
            <a:ext cx="89371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Python dictionaries store data in key-value pairs.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Five key operations:</a:t>
            </a:r>
          </a:p>
          <a:p>
            <a:pPr lvl="1"/>
            <a:r>
              <a:rPr lang="en-US" sz="3200" b="1" dirty="0">
                <a:latin typeface="+mj-lt"/>
              </a:rPr>
              <a:t>1. Adding/Updating elements</a:t>
            </a:r>
          </a:p>
          <a:p>
            <a:pPr lvl="1"/>
            <a:r>
              <a:rPr lang="en-US" sz="3200" b="1" dirty="0">
                <a:latin typeface="+mj-lt"/>
              </a:rPr>
              <a:t>2. Removing elements</a:t>
            </a:r>
          </a:p>
          <a:p>
            <a:pPr lvl="1"/>
            <a:r>
              <a:rPr lang="en-US" sz="3200" b="1" dirty="0">
                <a:latin typeface="+mj-lt"/>
              </a:rPr>
              <a:t>3. Iterating through a dictionary</a:t>
            </a:r>
          </a:p>
          <a:p>
            <a:pPr lvl="1"/>
            <a:r>
              <a:rPr lang="en-US" sz="3200" b="1" dirty="0">
                <a:latin typeface="+mj-lt"/>
              </a:rPr>
              <a:t>4. Checking key existence</a:t>
            </a:r>
          </a:p>
          <a:p>
            <a:pPr lvl="1"/>
            <a:r>
              <a:rPr lang="en-US" sz="3200" b="1" dirty="0">
                <a:latin typeface="+mj-lt"/>
              </a:rPr>
              <a:t>5. Merging dictionaries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6A6A1F4-F1FA-F9B7-3674-93E640E15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463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5"/>
    </mc:Choice>
    <mc:Fallback>
      <p:transition spd="slow" advTm="2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6757C-8FA0-9A07-3F8C-3E290847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7358B8-F3F3-5774-D41B-C8697BD4C9BD}"/>
                  </a:ext>
                </a:extLst>
              </p14:cNvPr>
              <p14:cNvContentPartPr/>
              <p14:nvPr/>
            </p14:nvContentPartPr>
            <p14:xfrm>
              <a:off x="304611" y="-370371"/>
              <a:ext cx="36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7358B8-F3F3-5774-D41B-C8697BD4C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971" y="-379011"/>
                <a:ext cx="1800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BF6D0FC-5621-0C74-0533-E4890639EDC7}"/>
              </a:ext>
            </a:extLst>
          </p:cNvPr>
          <p:cNvSpPr/>
          <p:nvPr/>
        </p:nvSpPr>
        <p:spPr>
          <a:xfrm>
            <a:off x="994683" y="1970314"/>
            <a:ext cx="11012259" cy="186204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  <a:r>
              <a:rPr lang="en-US" sz="11500" dirty="0">
                <a:ln w="0"/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</a:t>
            </a:r>
            <a:endParaRPr lang="en-US" sz="1150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2C1A7AEC-2032-ADD6-B175-48D536682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198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"/>
    </mc:Choice>
    <mc:Fallback>
      <p:transition spd="slow" advTm="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1E886-F127-BB18-B8C1-34BB4257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6F44-8924-A48C-CCB6-06AFDAFA1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567" y="-141514"/>
            <a:ext cx="8791575" cy="1256620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latin typeface="Algerian" panose="04020705040A02060702" pitchFamily="82" charset="0"/>
              </a:rPr>
              <a:t>Dictionary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2997AA-991D-3CFA-84B2-7EE9CCAB34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1571" y="1299457"/>
            <a:ext cx="8218715" cy="350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dictionary in Python is an unordered collection of key-value pairs.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Defined using curly braces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{}</a:t>
            </a:r>
            <a:r>
              <a:rPr lang="en-US" sz="2400" dirty="0"/>
              <a:t> with keys and values separated by colons.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Keys must be unique and immutable (strings, numbers, or tuples).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Values can be of any data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98999-FE1F-42C0-F236-3F1A6F01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571" y="4706205"/>
            <a:ext cx="8609152" cy="570459"/>
          </a:xfrm>
          <a:prstGeom prst="rect">
            <a:avLst/>
          </a:prstGeom>
        </p:spPr>
      </p:pic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9037C68C-1762-B31E-964B-C2B8A6A0E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344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24"/>
    </mc:Choice>
    <mc:Fallback>
      <p:transition spd="slow" advTm="1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" x="4497388" y="538163"/>
          <p14:tracePt t="187" x="4497388" y="554038"/>
          <p14:tracePt t="203" x="4497388" y="569913"/>
          <p14:tracePt t="220" x="4497388" y="601663"/>
          <p14:tracePt t="237" x="4481513" y="633413"/>
          <p14:tracePt t="254" x="4465638" y="696913"/>
          <p14:tracePt t="270" x="4449763" y="712788"/>
          <p14:tracePt t="288" x="4449763" y="776288"/>
          <p14:tracePt t="303" x="4418013" y="871538"/>
          <p14:tracePt t="320" x="4402138" y="903288"/>
          <p14:tracePt t="337" x="4386263" y="950913"/>
          <p14:tracePt t="353" x="4354513" y="1014413"/>
          <p14:tracePt t="410" x="4338638" y="1044575"/>
          <p14:tracePt t="419" x="4322763" y="1076325"/>
          <p14:tracePt t="426" x="4306888" y="1076325"/>
          <p14:tracePt t="436" x="4291013" y="1108075"/>
          <p14:tracePt t="453" x="4259263" y="1139825"/>
          <p14:tracePt t="6515" x="4243388" y="1139825"/>
          <p14:tracePt t="6523" x="4227513" y="1155700"/>
          <p14:tracePt t="6835" x="4211638" y="1171575"/>
          <p14:tracePt t="6853" x="4195763" y="1187450"/>
          <p14:tracePt t="6870" x="4132263" y="1250950"/>
          <p14:tracePt t="6886" x="4068763" y="1314450"/>
          <p14:tracePt t="6903" x="4021138" y="1362075"/>
          <p14:tracePt t="6920" x="3959225" y="1393825"/>
          <p14:tracePt t="6936" x="3895725" y="1441450"/>
          <p14:tracePt t="6953" x="3800475" y="1504950"/>
          <p14:tracePt t="6970" x="3800475" y="1520825"/>
          <p14:tracePt t="6987" x="3736975" y="1536700"/>
          <p14:tracePt t="7003" x="3689350" y="1568450"/>
          <p14:tracePt t="7019" x="3578225" y="1600200"/>
          <p14:tracePt t="7036" x="3371850" y="1695450"/>
          <p14:tracePt t="7053" x="3119438" y="1789113"/>
          <p14:tracePt t="7070" x="2817813" y="1868488"/>
          <p14:tracePt t="7086" x="2565400" y="1947863"/>
          <p14:tracePt t="7103" x="2343150" y="2027238"/>
          <p14:tracePt t="7120" x="2263775" y="2043113"/>
          <p14:tracePt t="7136" x="2247900" y="2058988"/>
          <p14:tracePt t="7153" x="2136775" y="2106613"/>
          <p14:tracePt t="7170" x="1963738" y="2201863"/>
          <p14:tracePt t="7171" x="1836738" y="2265363"/>
          <p14:tracePt t="7186" x="1773238" y="2312988"/>
          <p14:tracePt t="7187" x="1662113" y="2376488"/>
          <p14:tracePt t="7203" x="1504950" y="2486025"/>
          <p14:tracePt t="7220" x="1362075" y="2565400"/>
          <p14:tracePt t="7236" x="1314450" y="2597150"/>
          <p14:tracePt t="7253" x="1282700" y="2628900"/>
          <p14:tracePt t="7307" x="1282700" y="2644775"/>
          <p14:tracePt t="7323" x="1266825" y="2660650"/>
          <p14:tracePt t="7331" x="1266825" y="2676525"/>
          <p14:tracePt t="7354" x="1266825" y="2740025"/>
          <p14:tracePt t="7372" x="1235075" y="2803525"/>
          <p14:tracePt t="7388" x="1219200" y="2867025"/>
          <p14:tracePt t="7403" x="1203325" y="2914650"/>
          <p14:tracePt t="7420" x="1203325" y="2962275"/>
          <p14:tracePt t="7436" x="1187450" y="2994025"/>
          <p14:tracePt t="7453" x="1187450" y="3009900"/>
          <p14:tracePt t="7471" x="1187450" y="3057525"/>
          <p14:tracePt t="7487" x="1187450" y="3103563"/>
          <p14:tracePt t="7503" x="1171575" y="3198813"/>
          <p14:tracePt t="7520" x="1155700" y="3341688"/>
          <p14:tracePt t="7537" x="1123950" y="3436938"/>
          <p14:tracePt t="7553" x="1123950" y="3548063"/>
          <p14:tracePt t="7555" x="1123950" y="3579813"/>
          <p14:tracePt t="7570" x="1123950" y="3627438"/>
          <p14:tracePt t="7571" x="1123950" y="3659188"/>
          <p14:tracePt t="7587" x="1123950" y="3722688"/>
          <p14:tracePt t="7603" x="1123950" y="3816350"/>
          <p14:tracePt t="7619" x="1123950" y="3911600"/>
          <p14:tracePt t="7636" x="1123950" y="3975100"/>
          <p14:tracePt t="7653" x="1123950" y="4022725"/>
          <p14:tracePt t="7669" x="1123950" y="4038600"/>
          <p14:tracePt t="7686" x="1123950" y="4086225"/>
          <p14:tracePt t="7703" x="1123950" y="4149725"/>
          <p14:tracePt t="7720" x="1123950" y="4244975"/>
          <p14:tracePt t="7736" x="1123950" y="4371975"/>
          <p14:tracePt t="7753" x="1123950" y="4451350"/>
          <p14:tracePt t="7770" x="1123950" y="4481513"/>
          <p14:tracePt t="7788" x="1123950" y="4576763"/>
          <p14:tracePt t="7804" x="1123950" y="4640263"/>
          <p14:tracePt t="7820" x="1139825" y="4672013"/>
          <p14:tracePt t="7836" x="1155700" y="4735513"/>
          <p14:tracePt t="7853" x="1203325" y="4783138"/>
          <p14:tracePt t="7870" x="1235075" y="4814888"/>
          <p14:tracePt t="7887" x="1266825" y="4862513"/>
          <p14:tracePt t="7903" x="1298575" y="4894263"/>
          <p14:tracePt t="7919" x="1314450" y="4910138"/>
          <p14:tracePt t="7936" x="1362075" y="4957763"/>
          <p14:tracePt t="7953" x="1409700" y="5005388"/>
          <p14:tracePt t="7970" x="1473200" y="5100638"/>
          <p14:tracePt t="7971" x="1504950" y="5132388"/>
          <p14:tracePt t="7986" x="1582738" y="5210175"/>
          <p14:tracePt t="7987" x="1598613" y="5226050"/>
          <p14:tracePt t="8003" x="1614488" y="5257800"/>
          <p14:tracePt t="8003" x="1693863" y="5353050"/>
          <p14:tracePt t="8020" x="1725613" y="5384800"/>
          <p14:tracePt t="8036" x="1741488" y="5400675"/>
          <p14:tracePt t="8053" x="1741488" y="5416550"/>
          <p14:tracePt t="8069" x="1773238" y="5448300"/>
          <p14:tracePt t="8086" x="1789113" y="5448300"/>
          <p14:tracePt t="8103" x="1820863" y="5480050"/>
          <p14:tracePt t="8123" x="1836738" y="5495925"/>
          <p14:tracePt t="8147" x="1852613" y="5495925"/>
          <p14:tracePt t="8171" x="1884363" y="5511800"/>
          <p14:tracePt t="8219" x="1884363" y="5527675"/>
          <p14:tracePt t="8251" x="1900238" y="5527675"/>
          <p14:tracePt t="8291" x="1916113" y="5527675"/>
          <p14:tracePt t="8307" x="1963738" y="5543550"/>
          <p14:tracePt t="8315" x="1979613" y="5543550"/>
          <p14:tracePt t="8336" x="2043113" y="5543550"/>
          <p14:tracePt t="8353" x="2168525" y="5559425"/>
          <p14:tracePt t="8370" x="2295525" y="5591175"/>
          <p14:tracePt t="8371" x="2327275" y="5591175"/>
          <p14:tracePt t="8387" x="2470150" y="5591175"/>
          <p14:tracePt t="8403" x="2549525" y="5591175"/>
          <p14:tracePt t="8419" x="2565400" y="5591175"/>
          <p14:tracePt t="8475" x="2676525" y="5591175"/>
          <p14:tracePt t="8483" x="2817813" y="5638800"/>
          <p14:tracePt t="8491" x="2992438" y="5638800"/>
          <p14:tracePt t="8503" x="3151188" y="5654675"/>
          <p14:tracePt t="8519" x="3355975" y="5654675"/>
          <p14:tracePt t="8536" x="3387725" y="5654675"/>
          <p14:tracePt t="8611" x="3371850" y="5654675"/>
          <p14:tracePt t="8619" x="3278188" y="5654675"/>
          <p14:tracePt t="8627" x="3151188" y="5654675"/>
          <p14:tracePt t="8636" x="3055938" y="5654675"/>
          <p14:tracePt t="8653" x="2944813" y="5654675"/>
          <p14:tracePt t="8669" x="2786063" y="5654675"/>
          <p14:tracePt t="8687" x="2692400" y="5654675"/>
          <p14:tracePt t="8703" x="2644775" y="5654675"/>
          <p14:tracePt t="8812" x="2628900" y="5638800"/>
          <p14:tracePt t="8828" x="2613025" y="5622925"/>
          <p14:tracePt t="8837" x="2613025" y="5575300"/>
          <p14:tracePt t="8855" x="2613025" y="5559425"/>
          <p14:tracePt t="8923" x="2597150" y="5543550"/>
          <p14:tracePt t="9219" x="2565400" y="5543550"/>
          <p14:tracePt t="9227" x="2501900" y="5543550"/>
          <p14:tracePt t="9236" x="2454275" y="5543550"/>
          <p14:tracePt t="9253" x="2359025" y="5543550"/>
          <p14:tracePt t="9451" x="2374900" y="5543550"/>
          <p14:tracePt t="9459" x="2422525" y="5543550"/>
          <p14:tracePt t="9470" x="2438400" y="5543550"/>
          <p14:tracePt t="9486" x="2565400" y="5543550"/>
          <p14:tracePt t="9503" x="2708275" y="5543550"/>
          <p14:tracePt t="9519" x="2849563" y="5543550"/>
          <p14:tracePt t="9536" x="2960688" y="5527675"/>
          <p14:tracePt t="9553" x="3055938" y="5495925"/>
          <p14:tracePt t="9571" x="3119438" y="5495925"/>
          <p14:tracePt t="9571" x="3135313" y="5495925"/>
          <p14:tracePt t="9588" x="3246438" y="5495925"/>
          <p14:tracePt t="9604" x="3403600" y="5495925"/>
          <p14:tracePt t="9620" x="3514725" y="5495925"/>
          <p14:tracePt t="9637" x="3625850" y="5495925"/>
          <p14:tracePt t="9653" x="3689350" y="5495925"/>
          <p14:tracePt t="9670" x="3784600" y="5495925"/>
          <p14:tracePt t="9686" x="3832225" y="5495925"/>
          <p14:tracePt t="9703" x="3911600" y="5495925"/>
          <p14:tracePt t="9720" x="3927475" y="5480050"/>
          <p14:tracePt t="10083" x="3895725" y="5480050"/>
          <p14:tracePt t="10091" x="3816350" y="5511800"/>
          <p14:tracePt t="10103" x="3752850" y="5511800"/>
          <p14:tracePt t="10120" x="3625850" y="5559425"/>
          <p14:tracePt t="10136" x="3546475" y="5575300"/>
          <p14:tracePt t="10153" x="3514725" y="5575300"/>
          <p14:tracePt t="10186" x="3498850" y="5591175"/>
          <p14:tracePt t="10267" x="3498850" y="5607050"/>
          <p14:tracePt t="10275" x="3498850" y="5622925"/>
          <p14:tracePt t="10287" x="3467100" y="5654675"/>
          <p14:tracePt t="10303" x="3419475" y="5670550"/>
          <p14:tracePt t="10321" x="3387725" y="5670550"/>
          <p14:tracePt t="10338" x="3262313" y="5718175"/>
          <p14:tracePt t="10339" x="3151188" y="5749925"/>
          <p14:tracePt t="10353" x="3024188" y="5781675"/>
          <p14:tracePt t="10370" x="2644775" y="5891213"/>
          <p14:tracePt t="10387" x="1979613" y="6018213"/>
          <p14:tracePt t="10403" x="1789113" y="6049963"/>
          <p14:tracePt t="10403" x="1662113" y="6065838"/>
          <p14:tracePt t="10420" x="1489075" y="6097588"/>
          <p14:tracePt t="10436" x="1473200" y="6097588"/>
          <p14:tracePt t="10467" x="1441450" y="6097588"/>
          <p14:tracePt t="10486" x="1425575" y="6097588"/>
          <p14:tracePt t="10503" x="1393825" y="6097588"/>
          <p14:tracePt t="10520" x="1362075" y="6097588"/>
          <p14:tracePt t="10536" x="1330325" y="6097588"/>
          <p14:tracePt t="10553" x="1314450" y="6097588"/>
          <p14:tracePt t="10579" x="1298575" y="6097588"/>
          <p14:tracePt t="10587" x="1266825" y="6097588"/>
          <p14:tracePt t="10603" x="1187450" y="6113463"/>
          <p14:tracePt t="10619" x="1044575" y="6129338"/>
          <p14:tracePt t="10636" x="871538" y="6145213"/>
          <p14:tracePt t="10653" x="681038" y="6176963"/>
          <p14:tracePt t="10670" x="411163" y="6256338"/>
          <p14:tracePt t="10686" x="47625" y="6399213"/>
          <p14:tracePt t="13515" x="301625" y="5859463"/>
          <p14:tracePt t="13523" x="474663" y="5734050"/>
          <p14:tracePt t="13536" x="649288" y="5591175"/>
          <p14:tracePt t="13553" x="855663" y="5400675"/>
          <p14:tracePt t="13570" x="1028700" y="5257800"/>
          <p14:tracePt t="13586" x="1235075" y="4957763"/>
          <p14:tracePt t="13587" x="1346200" y="4735513"/>
          <p14:tracePt t="13603" x="1646238" y="4006850"/>
          <p14:tracePt t="13620" x="2184400" y="2771775"/>
          <p14:tracePt t="13636" x="2676525" y="1647825"/>
          <p14:tracePt t="13653" x="3040063" y="1076325"/>
          <p14:tracePt t="13669" x="3262313" y="633413"/>
          <p14:tracePt t="13686" x="3387725" y="206375"/>
          <p14:tracePt t="16124" x="2011363" y="285750"/>
          <p14:tracePt t="16124" x="1900238" y="506413"/>
          <p14:tracePt t="16124" x="1757363" y="728663"/>
          <p14:tracePt t="16124" x="1473200" y="1393825"/>
          <p14:tracePt t="16124" x="1171575" y="2185988"/>
          <p14:tracePt t="16124" x="696913" y="3025775"/>
          <p14:tracePt t="16124" x="63500" y="3770313"/>
          <p14:tracePt t="16124" x="744538" y="6619875"/>
          <p14:tracePt t="16124" x="1709738" y="6399213"/>
          <p14:tracePt t="16124" x="3262313" y="5922963"/>
          <p14:tracePt t="16124" x="4591050" y="5622925"/>
          <p14:tracePt t="16124" x="5921375" y="5305425"/>
          <p14:tracePt t="16124" x="7789863" y="5053013"/>
          <p14:tracePt t="16124" x="8836025" y="4926013"/>
          <p14:tracePt t="16124" x="11147425" y="4576763"/>
          <p14:tracePt t="16124" x="11717338" y="2533650"/>
          <p14:tracePt t="16124" x="11526838" y="2486025"/>
          <p14:tracePt t="16124" x="11320463" y="2406650"/>
          <p14:tracePt t="16124" x="11258550" y="2406650"/>
          <p14:tracePt t="16124" x="11052175" y="2392363"/>
          <p14:tracePt t="16124" x="10561638" y="2392363"/>
          <p14:tracePt t="16124" x="9817100" y="2312988"/>
          <p14:tracePt t="16124" x="9310688" y="2312988"/>
          <p14:tracePt t="16124" x="9263063" y="2312988"/>
          <p14:tracePt t="16124" x="9247188" y="2297113"/>
          <p14:tracePt t="16124" x="9263063" y="2297113"/>
          <p14:tracePt t="16124" x="9310688" y="2312988"/>
          <p14:tracePt t="16124" x="9451975" y="2376488"/>
          <p14:tracePt t="16124" x="9531350" y="2406650"/>
          <p14:tracePt t="16124" x="9563100" y="2422525"/>
          <p14:tracePt t="16124" x="9594850" y="2438400"/>
          <p14:tracePt t="16124" x="9610725" y="2454275"/>
          <p14:tracePt t="16124" x="9642475" y="2470150"/>
          <p14:tracePt t="16124" x="9737725" y="2533650"/>
          <p14:tracePt t="16124" x="9801225" y="2549525"/>
          <p14:tracePt t="16124" x="9864725" y="2565400"/>
          <p14:tracePt t="16124" x="9864725" y="2581275"/>
          <p14:tracePt t="16124" x="9880600" y="2597150"/>
          <p14:tracePt t="16124" x="9896475" y="2597150"/>
          <p14:tracePt t="16124" x="9912350" y="2597150"/>
          <p14:tracePt t="16124" x="9912350" y="2613025"/>
          <p14:tracePt t="16124" x="9912350" y="2628900"/>
          <p14:tracePt t="16124" x="9912350" y="2644775"/>
          <p14:tracePt t="16124" x="9912350" y="2660650"/>
          <p14:tracePt t="16124" x="9896475" y="2692400"/>
          <p14:tracePt t="16124" x="9848850" y="2740025"/>
          <p14:tracePt t="16124" x="9832975" y="2771775"/>
          <p14:tracePt t="16124" x="9737725" y="2946400"/>
          <p14:tracePt t="16124" x="9515475" y="3230563"/>
          <p14:tracePt t="16124" x="9136063" y="3675063"/>
          <p14:tracePt t="16124" x="8550275" y="4292600"/>
          <p14:tracePt t="16124" x="7853363" y="5037138"/>
          <p14:tracePt t="16124" x="7108825" y="5859463"/>
          <p14:tracePt t="16124" x="6808788" y="6161088"/>
          <p14:tracePt t="16124" x="6159500" y="6746875"/>
          <p14:tracePt t="16124" x="2501900" y="6794500"/>
          <p14:tracePt t="16124" x="2501900" y="6572250"/>
          <p14:tracePt t="16124" x="2644775" y="6161088"/>
          <p14:tracePt t="16124" x="2897188" y="5543550"/>
          <p14:tracePt t="16124" x="3024188" y="5194300"/>
          <p14:tracePt t="16124" x="3103563" y="4941888"/>
          <p14:tracePt t="16124" x="3119438" y="4687888"/>
          <p14:tracePt t="16124" x="3182938" y="4403725"/>
          <p14:tracePt t="16124" x="3230563" y="4102100"/>
          <p14:tracePt t="16124" x="3278188" y="3770313"/>
          <p14:tracePt t="16124" x="3325813" y="3532188"/>
          <p14:tracePt t="16124" x="3355975" y="3484563"/>
          <p14:tracePt t="16124" x="3371850" y="3452813"/>
          <p14:tracePt t="16124" x="3371850" y="3436938"/>
          <p14:tracePt t="16124" x="3387725" y="3421063"/>
          <p14:tracePt t="16124" x="3387725" y="3389313"/>
          <p14:tracePt t="16124" x="3419475" y="3309938"/>
          <p14:tracePt t="16124" x="3451225" y="3198813"/>
          <p14:tracePt t="16124" x="3609975" y="2660650"/>
          <p14:tracePt t="16124" x="3879850" y="1741488"/>
          <p14:tracePt t="16124" x="4179888" y="7127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4F63-63D3-0570-CC7E-9A5817CF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937-8B81-D8DC-97D4-5C50CEABC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711" y="1299457"/>
            <a:ext cx="8791575" cy="9518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lgerian" panose="04020705040A02060702" pitchFamily="82" charset="0"/>
              </a:rPr>
              <a:t>Creating and Accessing Dictionary Elements</a:t>
            </a:r>
            <a:br>
              <a:rPr lang="en-US" sz="2800" dirty="0"/>
            </a:br>
            <a:endParaRPr lang="en-IN" sz="6600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EDE-759E-3E95-7B73-43A23A99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9" y="2481886"/>
            <a:ext cx="7108371" cy="48958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4CB9BAD-46CC-BA56-3D53-9192A644F6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988769" y="1653253"/>
            <a:ext cx="813145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Dictionaries can be created using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{}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or 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dict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constructor.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cap="none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Access values using keys: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cap="none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.get()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to access values safely: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cap="none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C1848-5E76-9144-C8D5-99BEA5857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629" y="3628661"/>
            <a:ext cx="5886119" cy="515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AA269-FCB7-129A-7213-00C7A9F11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629" y="5115640"/>
            <a:ext cx="5138057" cy="561300"/>
          </a:xfrm>
          <a:prstGeom prst="rect">
            <a:avLst/>
          </a:prstGeom>
        </p:spPr>
      </p:pic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D1721EC6-EDAA-C2E5-C670-B94AF943E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675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0"/>
    </mc:Choice>
    <mc:Fallback>
      <p:transition spd="slow" advTm="2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2" x="5637213" y="174625"/>
          <p14:tracePt t="3509" x="5637213" y="301625"/>
          <p14:tracePt t="3526" x="5637213" y="490538"/>
          <p14:tracePt t="3527" x="5637213" y="633413"/>
          <p14:tracePt t="3542" x="5637213" y="808038"/>
          <p14:tracePt t="3543" x="5637213" y="998538"/>
          <p14:tracePt t="3559" x="5573713" y="1377950"/>
          <p14:tracePt t="3575" x="5446713" y="1757363"/>
          <p14:tracePt t="3591" x="5367338" y="2027238"/>
          <p14:tracePt t="3608" x="5287963" y="2217738"/>
          <p14:tracePt t="3625" x="5208588" y="2328863"/>
          <p14:tracePt t="3642" x="5192713" y="2360613"/>
          <p14:tracePt t="3658" x="5114925" y="2438400"/>
          <p14:tracePt t="3675" x="5003800" y="2549525"/>
          <p14:tracePt t="3692" x="4813300" y="2708275"/>
          <p14:tracePt t="3708" x="4591050" y="2867025"/>
          <p14:tracePt t="3725" x="4449763" y="3009900"/>
          <p14:tracePt t="3742" x="4370388" y="3087688"/>
          <p14:tracePt t="3743" x="4338638" y="3119438"/>
          <p14:tracePt t="3759" x="4322763" y="3135313"/>
          <p14:tracePt t="3799" x="4306888" y="3135313"/>
          <p14:tracePt t="3951" x="4322763" y="3135313"/>
          <p14:tracePt t="4143" x="4338638" y="3135313"/>
          <p14:tracePt t="4151" x="4402138" y="3135313"/>
          <p14:tracePt t="4158" x="4465638" y="3135313"/>
          <p14:tracePt t="4175" x="4622800" y="3151188"/>
          <p14:tracePt t="4209" x="5240338" y="3151188"/>
          <p14:tracePt t="4225" x="5653088" y="3151188"/>
          <p14:tracePt t="4242" x="5953125" y="3151188"/>
          <p14:tracePt t="4258" x="6048375" y="3151188"/>
          <p14:tracePt t="4275" x="6096000" y="3135313"/>
          <p14:tracePt t="4292" x="6175375" y="3103563"/>
          <p14:tracePt t="4309" x="6254750" y="3057525"/>
          <p14:tracePt t="4325" x="6318250" y="3009900"/>
          <p14:tracePt t="4375" x="6334125" y="2994025"/>
          <p14:tracePt t="4390" x="6381750" y="2994025"/>
          <p14:tracePt t="4399" x="6459538" y="2994025"/>
          <p14:tracePt t="4408" x="6538913" y="2994025"/>
          <p14:tracePt t="4425" x="6729413" y="3009900"/>
          <p14:tracePt t="4441" x="6824663" y="3009900"/>
          <p14:tracePt t="4459" x="6840538" y="3009900"/>
          <p14:tracePt t="4511" x="6856413" y="3009900"/>
          <p14:tracePt t="4591" x="6872288" y="3009900"/>
          <p14:tracePt t="4647" x="6888163" y="3009900"/>
          <p14:tracePt t="4711" x="6904038" y="2994025"/>
          <p14:tracePt t="4728" x="6904038" y="2978150"/>
          <p14:tracePt t="4735" x="6904038" y="2946400"/>
          <p14:tracePt t="4743" x="6904038" y="2930525"/>
          <p14:tracePt t="4759" x="6919913" y="2882900"/>
          <p14:tracePt t="4776" x="6919913" y="2867025"/>
          <p14:tracePt t="4792" x="6919913" y="2851150"/>
          <p14:tracePt t="5159" x="6919913" y="2835275"/>
          <p14:tracePt t="5192" x="6919913" y="2819400"/>
          <p14:tracePt t="5590" x="6919913" y="2803525"/>
          <p14:tracePt t="5598" x="6919913" y="2771775"/>
          <p14:tracePt t="5622" x="6919913" y="2755900"/>
          <p14:tracePt t="5927" x="6935788" y="2740025"/>
          <p14:tracePt t="6046" x="6951663" y="2740025"/>
          <p14:tracePt t="6079" x="6967538" y="2740025"/>
          <p14:tracePt t="6119" x="6983413" y="2740025"/>
          <p14:tracePt t="6126" x="6999288" y="2740025"/>
          <p14:tracePt t="6150" x="7013575" y="2740025"/>
          <p14:tracePt t="6182" x="7029450" y="2740025"/>
          <p14:tracePt t="6232" x="7061200" y="2740025"/>
          <p14:tracePt t="6239" x="7077075" y="2740025"/>
          <p14:tracePt t="6255" x="7092950" y="2740025"/>
          <p14:tracePt t="6262" x="7140575" y="2724150"/>
          <p14:tracePt t="6275" x="7219950" y="2708275"/>
          <p14:tracePt t="6292" x="7315200" y="2708275"/>
          <p14:tracePt t="6308" x="7537450" y="2660650"/>
          <p14:tracePt t="6325" x="7710488" y="2660650"/>
          <p14:tracePt t="6341" x="7789863" y="2660650"/>
          <p14:tracePt t="6358" x="7853363" y="2628900"/>
          <p14:tracePt t="6375" x="7869238" y="2628900"/>
          <p14:tracePt t="6392" x="7932738" y="2628900"/>
          <p14:tracePt t="6408" x="8075613" y="2613025"/>
          <p14:tracePt t="6425" x="8186738" y="2597150"/>
          <p14:tracePt t="6441" x="8248650" y="2597150"/>
          <p14:tracePt t="6495" x="8264525" y="2597150"/>
          <p14:tracePt t="6502" x="8296275" y="2597150"/>
          <p14:tracePt t="6525" x="8359775" y="2597150"/>
          <p14:tracePt t="6541" x="8407400" y="2597150"/>
          <p14:tracePt t="6559" x="8439150" y="2565400"/>
          <p14:tracePt t="6903" x="8439150" y="2549525"/>
          <p14:tracePt t="6960" x="8423275" y="2549525"/>
          <p14:tracePt t="6967" x="8407400" y="2549525"/>
          <p14:tracePt t="6977" x="8391525" y="2549525"/>
          <p14:tracePt t="6992" x="8343900" y="2549525"/>
          <p14:tracePt t="7011" x="8328025" y="2565400"/>
          <p14:tracePt t="7025" x="8312150" y="2581275"/>
          <p14:tracePt t="7095" x="8296275" y="2581275"/>
          <p14:tracePt t="7102" x="8280400" y="2581275"/>
          <p14:tracePt t="7110" x="8218488" y="2613025"/>
          <p14:tracePt t="7125" x="8186738" y="2628900"/>
          <p14:tracePt t="7142" x="8075613" y="2692400"/>
          <p14:tracePt t="7143" x="8059738" y="2708275"/>
          <p14:tracePt t="7158" x="8043863" y="2708275"/>
          <p14:tracePt t="7159" x="8012113" y="2724150"/>
          <p14:tracePt t="7191" x="7996238" y="2724150"/>
          <p14:tracePt t="7391" x="7980363" y="2724150"/>
          <p14:tracePt t="7431" x="7948613" y="2708275"/>
          <p14:tracePt t="7455" x="7932738" y="2708275"/>
          <p14:tracePt t="7463" x="7900988" y="2692400"/>
          <p14:tracePt t="7735" x="7916863" y="2692400"/>
          <p14:tracePt t="7743" x="7932738" y="2692400"/>
          <p14:tracePt t="7758" x="7948613" y="2692400"/>
          <p14:tracePt t="7758" x="7964488" y="2692400"/>
          <p14:tracePt t="7776" x="8012113" y="2692400"/>
          <p14:tracePt t="7808" x="8075613" y="2692400"/>
          <p14:tracePt t="7825" x="8170863" y="2692400"/>
          <p14:tracePt t="7841" x="8218488" y="2692400"/>
          <p14:tracePt t="7858" x="8264525" y="2676525"/>
          <p14:tracePt t="7891" x="8280400" y="2676525"/>
          <p14:tracePt t="7909" x="8296275" y="2676525"/>
          <p14:tracePt t="7925" x="8328025" y="2676525"/>
          <p14:tracePt t="7941" x="8343900" y="2676525"/>
          <p14:tracePt t="7958" x="8375650" y="2676525"/>
          <p14:tracePt t="7975" x="8391525" y="2676525"/>
          <p14:tracePt t="7991" x="8407400" y="2676525"/>
          <p14:tracePt t="8008" x="8439150" y="2676525"/>
          <p14:tracePt t="8025" x="8455025" y="2676525"/>
          <p14:tracePt t="8058" x="8486775" y="2676525"/>
          <p14:tracePt t="8075" x="8518525" y="2676525"/>
          <p14:tracePt t="8091" x="8566150" y="2676525"/>
          <p14:tracePt t="8927" x="8566150" y="2660650"/>
          <p14:tracePt t="8943" x="8550275" y="2644775"/>
          <p14:tracePt t="8959" x="8534400" y="2644775"/>
          <p14:tracePt t="8967" x="8518525" y="2644775"/>
          <p14:tracePt t="8975" x="8470900" y="2644775"/>
          <p14:tracePt t="8992" x="8439150" y="2628900"/>
          <p14:tracePt t="9008" x="8375650" y="2628900"/>
          <p14:tracePt t="9025" x="8328025" y="2613025"/>
          <p14:tracePt t="9071" x="8296275" y="2613025"/>
          <p14:tracePt t="9079" x="8264525" y="2613025"/>
          <p14:tracePt t="9092" x="8202613" y="2613025"/>
          <p14:tracePt t="9108" x="8075613" y="2613025"/>
          <p14:tracePt t="9125" x="7964488" y="2613025"/>
          <p14:tracePt t="9142" x="7900988" y="2613025"/>
          <p14:tracePt t="9399" x="7885113" y="2597150"/>
          <p14:tracePt t="9446" x="7885113" y="2581275"/>
          <p14:tracePt t="9455" x="7900988" y="2565400"/>
          <p14:tracePt t="9475" x="8043863" y="2549525"/>
          <p14:tracePt t="9491" x="8170863" y="2517775"/>
          <p14:tracePt t="9508" x="8186738" y="2517775"/>
          <p14:tracePt t="9550" x="8202613" y="2517775"/>
          <p14:tracePt t="9559" x="8248650" y="2517775"/>
          <p14:tracePt t="9567" x="8296275" y="2517775"/>
          <p14:tracePt t="9591" x="8486775" y="2517775"/>
          <p14:tracePt t="9608" x="8597900" y="2533650"/>
          <p14:tracePt t="9625" x="8629650" y="2533650"/>
          <p14:tracePt t="9642" x="8645525" y="2533650"/>
          <p14:tracePt t="9679" x="8661400" y="2533650"/>
          <p14:tracePt t="9783" x="8677275" y="2533650"/>
          <p14:tracePt t="10519" x="8677275" y="2549525"/>
          <p14:tracePt t="10526" x="8629650" y="2597150"/>
          <p14:tracePt t="10534" x="8613775" y="2597150"/>
          <p14:tracePt t="10542" x="8550275" y="2644775"/>
          <p14:tracePt t="10558" x="8534400" y="2676525"/>
          <p14:tracePt t="10559" x="8455025" y="2724150"/>
          <p14:tracePt t="10575" x="8423275" y="2755900"/>
          <p14:tracePt t="10575" x="8375650" y="2787650"/>
          <p14:tracePt t="10592" x="8280400" y="2898775"/>
          <p14:tracePt t="10608" x="8218488" y="2946400"/>
          <p14:tracePt t="10625" x="8154988" y="3073400"/>
          <p14:tracePt t="10643" x="8139113" y="3119438"/>
          <p14:tracePt t="10659" x="8075613" y="3198813"/>
          <p14:tracePt t="10676" x="8059738" y="3278188"/>
          <p14:tracePt t="10692" x="8043863" y="3341688"/>
          <p14:tracePt t="10708" x="8012113" y="3405188"/>
          <p14:tracePt t="10725" x="7996238" y="3436938"/>
          <p14:tracePt t="10741" x="7964488" y="3516313"/>
          <p14:tracePt t="10758" x="7948613" y="3579813"/>
          <p14:tracePt t="10758" x="7948613" y="3595688"/>
          <p14:tracePt t="10775" x="7932738" y="3627438"/>
          <p14:tracePt t="10775" x="7932738" y="3659188"/>
          <p14:tracePt t="10799" x="7932738" y="3675063"/>
          <p14:tracePt t="10808" x="7932738" y="3706813"/>
          <p14:tracePt t="10825" x="7932738" y="3722688"/>
          <p14:tracePt t="10841" x="7932738" y="3738563"/>
          <p14:tracePt t="10858" x="7932738" y="3770313"/>
          <p14:tracePt t="10875" x="7932738" y="3816350"/>
          <p14:tracePt t="10891" x="7948613" y="3863975"/>
          <p14:tracePt t="10908" x="7964488" y="3895725"/>
          <p14:tracePt t="11015" x="7980363" y="3895725"/>
          <p14:tracePt t="11143" x="7900988" y="3863975"/>
          <p14:tracePt t="11150" x="7616825" y="3722688"/>
          <p14:tracePt t="11175" x="7362825" y="3516313"/>
          <p14:tracePt t="11527" x="7362825" y="3500438"/>
          <p14:tracePt t="11543" x="7378700" y="3500438"/>
          <p14:tracePt t="11558" x="7442200" y="3516313"/>
          <p14:tracePt t="11559" x="7569200" y="3595688"/>
          <p14:tracePt t="11574" x="7569200" y="3611563"/>
          <p14:tracePt t="11591" x="7662863" y="3675063"/>
          <p14:tracePt t="11608" x="7900988" y="3754438"/>
          <p14:tracePt t="11625" x="8075613" y="3800475"/>
          <p14:tracePt t="11641" x="8154988" y="3848100"/>
          <p14:tracePt t="11658" x="8202613" y="3863975"/>
          <p14:tracePt t="11675" x="8232775" y="3879850"/>
          <p14:tracePt t="11691" x="8232775" y="3911600"/>
          <p14:tracePt t="11708" x="8280400" y="3990975"/>
          <p14:tracePt t="11725" x="8343900" y="4038600"/>
          <p14:tracePt t="11741" x="8391525" y="4070350"/>
          <p14:tracePt t="11758" x="8423275" y="4102100"/>
          <p14:tracePt t="11791" x="8439150" y="4149725"/>
          <p14:tracePt t="11808" x="8470900" y="4197350"/>
          <p14:tracePt t="11825" x="8470900" y="4213225"/>
          <p14:tracePt t="11841" x="8486775" y="4229100"/>
          <p14:tracePt t="11858" x="8486775" y="4244975"/>
          <p14:tracePt t="11880" x="8486775" y="4260850"/>
          <p14:tracePt t="11896" x="8486775" y="4276725"/>
          <p14:tracePt t="11924" x="8486775" y="4292600"/>
          <p14:tracePt t="11951" x="8486775" y="4324350"/>
          <p14:tracePt t="11991" x="8486775" y="4340225"/>
          <p14:tracePt t="12081" x="8470900" y="4356100"/>
          <p14:tracePt t="12111" x="8470900" y="4387850"/>
          <p14:tracePt t="12144" x="8455025" y="4403725"/>
          <p14:tracePt t="13103" x="8423275" y="4403725"/>
          <p14:tracePt t="14551" x="8391525" y="4403725"/>
          <p14:tracePt t="14558" x="8343900" y="4403725"/>
          <p14:tracePt t="14566" x="8264525" y="4403725"/>
          <p14:tracePt t="14575" x="8186738" y="4403725"/>
          <p14:tracePt t="14591" x="7916863" y="4403725"/>
          <p14:tracePt t="14608" x="7678738" y="4403725"/>
          <p14:tracePt t="14625" x="7521575" y="4403725"/>
          <p14:tracePt t="14641" x="7394575" y="4403725"/>
          <p14:tracePt t="14658" x="7346950" y="4403725"/>
          <p14:tracePt t="14674" x="7331075" y="4403725"/>
          <p14:tracePt t="14703" x="7315200" y="4403725"/>
          <p14:tracePt t="14710" x="7299325" y="4403725"/>
          <p14:tracePt t="14724" x="7283450" y="4403725"/>
          <p14:tracePt t="14743" x="7267575" y="4403725"/>
          <p14:tracePt t="14767" x="7251700" y="4403725"/>
          <p14:tracePt t="14791" x="7219950" y="4419600"/>
          <p14:tracePt t="14808" x="7156450" y="4435475"/>
          <p14:tracePt t="14825" x="7077075" y="4465638"/>
          <p14:tracePt t="14841" x="6983413" y="4481513"/>
          <p14:tracePt t="14858" x="6935788" y="4481513"/>
          <p14:tracePt t="14874" x="6919913" y="4497388"/>
          <p14:tracePt t="14951" x="6904038" y="4497388"/>
          <p14:tracePt t="14959" x="6888163" y="4513263"/>
          <p14:tracePt t="14966" x="6872288" y="4529138"/>
          <p14:tracePt t="14991" x="6856413" y="4529138"/>
          <p14:tracePt t="15127" x="6824663" y="4529138"/>
          <p14:tracePt t="15135" x="6808788" y="4529138"/>
          <p14:tracePt t="15158" x="6745288" y="4545013"/>
          <p14:tracePt t="15238" x="6713538" y="4545013"/>
          <p14:tracePt t="15246" x="6697663" y="4545013"/>
          <p14:tracePt t="15262" x="6665913" y="4560888"/>
          <p14:tracePt t="15274" x="6650038" y="4560888"/>
          <p14:tracePt t="15291" x="6634163" y="4560888"/>
          <p14:tracePt t="15308" x="6618288" y="4560888"/>
          <p14:tracePt t="15325" x="6586538" y="4576763"/>
          <p14:tracePt t="15341" x="6397625" y="4640263"/>
          <p14:tracePt t="15358" x="5984875" y="4672013"/>
          <p14:tracePt t="15359" x="5780088" y="4703763"/>
          <p14:tracePt t="15375" x="5335588" y="4703763"/>
          <p14:tracePt t="15391" x="5035550" y="4703763"/>
          <p14:tracePt t="15408" x="4972050" y="4703763"/>
          <p14:tracePt t="15424" x="4956175" y="4703763"/>
          <p14:tracePt t="15703" x="4956175" y="4672013"/>
          <p14:tracePt t="15727" x="4956175" y="4656138"/>
          <p14:tracePt t="15784" x="4956175" y="4640263"/>
          <p14:tracePt t="15799" x="4956175" y="4624388"/>
          <p14:tracePt t="15871" x="4972050" y="4608513"/>
          <p14:tracePt t="15891" x="4987925" y="4592638"/>
          <p14:tracePt t="15908" x="4987925" y="4576763"/>
          <p14:tracePt t="16103" x="4987925" y="4560888"/>
          <p14:tracePt t="16159" x="4987925" y="4529138"/>
          <p14:tracePt t="16175" x="4972050" y="4529138"/>
          <p14:tracePt t="16191" x="4956175" y="4529138"/>
          <p14:tracePt t="16206" x="4940300" y="4529138"/>
          <p14:tracePt t="16215" x="4924425" y="4529138"/>
          <p14:tracePt t="16224" x="4908550" y="4529138"/>
          <p14:tracePt t="16241" x="4876800" y="4513263"/>
          <p14:tracePt t="16258" x="4860925" y="4513263"/>
          <p14:tracePt t="16319" x="4829175" y="4497388"/>
          <p14:tracePt t="16327" x="4797425" y="4497388"/>
          <p14:tracePt t="16335" x="4781550" y="4497388"/>
          <p14:tracePt t="16343" x="4765675" y="4481513"/>
          <p14:tracePt t="16358" x="4749800" y="4481513"/>
          <p14:tracePt t="16359" x="4733925" y="4481513"/>
          <p14:tracePt t="16391" x="4718050" y="4481513"/>
          <p14:tracePt t="17671" x="4718050" y="4465638"/>
          <p14:tracePt t="17679" x="4733925" y="4435475"/>
          <p14:tracePt t="17691" x="4749800" y="4435475"/>
          <p14:tracePt t="17708" x="4781550" y="4387850"/>
          <p14:tracePt t="17725" x="4813300" y="4371975"/>
          <p14:tracePt t="17741" x="4829175" y="4356100"/>
          <p14:tracePt t="19311" x="4860925" y="4308475"/>
          <p14:tracePt t="19319" x="4924425" y="4276725"/>
          <p14:tracePt t="19327" x="4956175" y="4244975"/>
          <p14:tracePt t="19341" x="5051425" y="4181475"/>
          <p14:tracePt t="19358" x="5146675" y="4165600"/>
          <p14:tracePt t="19359" x="5192713" y="4165600"/>
          <p14:tracePt t="19375" x="5256213" y="4165600"/>
          <p14:tracePt t="19391" x="5303838" y="4165600"/>
          <p14:tracePt t="19408" x="5367338" y="4165600"/>
          <p14:tracePt t="19424" x="5446713" y="4181475"/>
          <p14:tracePt t="19441" x="5510213" y="4181475"/>
          <p14:tracePt t="19458" x="5573713" y="4197350"/>
          <p14:tracePt t="19478" x="5605463" y="4213225"/>
          <p14:tracePt t="19492" x="5621338" y="4213225"/>
          <p14:tracePt t="19524" x="5637213" y="4229100"/>
          <p14:tracePt t="19541" x="5637213" y="4244975"/>
          <p14:tracePt t="19575" x="5637213" y="4260850"/>
          <p14:tracePt t="19703" x="5668963" y="4276725"/>
          <p14:tracePt t="19710" x="5732463" y="4276725"/>
          <p14:tracePt t="19719" x="5794375" y="4276725"/>
          <p14:tracePt t="19727" x="5842000" y="4276725"/>
          <p14:tracePt t="19741" x="5921375" y="4276725"/>
          <p14:tracePt t="19757" x="6000750" y="4276725"/>
          <p14:tracePt t="19775" x="6048375" y="4276725"/>
          <p14:tracePt t="19792" x="6064250" y="4276725"/>
          <p14:tracePt t="19824" x="6080125" y="4276725"/>
          <p14:tracePt t="19951" x="6064250" y="4276725"/>
          <p14:tracePt t="19959" x="6000750" y="4276725"/>
          <p14:tracePt t="19967" x="5937250" y="4276725"/>
          <p14:tracePt t="19975" x="5857875" y="4308475"/>
          <p14:tracePt t="19991" x="5748338" y="4324350"/>
          <p14:tracePt t="20008" x="5653088" y="4340225"/>
          <p14:tracePt t="20024" x="5526088" y="4403725"/>
          <p14:tracePt t="20041" x="5414963" y="4451350"/>
          <p14:tracePt t="20058" x="5367338" y="4481513"/>
          <p14:tracePt t="20074" x="5287963" y="4529138"/>
          <p14:tracePt t="20119" x="5256213" y="4545013"/>
          <p14:tracePt t="20127" x="5256213" y="4560888"/>
          <p14:tracePt t="20141" x="5208588" y="4576763"/>
          <p14:tracePt t="20158" x="5178425" y="4608513"/>
          <p14:tracePt t="20158" x="5162550" y="4624388"/>
          <p14:tracePt t="20175" x="5130800" y="4640263"/>
          <p14:tracePt t="20263" x="5099050" y="4640263"/>
          <p14:tracePt t="20271" x="5083175" y="4656138"/>
          <p14:tracePt t="20287" x="5067300" y="4672013"/>
          <p14:tracePt t="20308" x="5051425" y="4672013"/>
          <p14:tracePt t="20324" x="5003800" y="4672013"/>
          <p14:tracePt t="20341" x="4987925" y="4687888"/>
          <p14:tracePt t="20375" x="4956175" y="4687888"/>
          <p14:tracePt t="20431" x="4940300" y="4687888"/>
          <p14:tracePt t="20583" x="4924425" y="4687888"/>
          <p14:tracePt t="20647" x="4892675" y="4687888"/>
          <p14:tracePt t="20737" x="4876800" y="4687888"/>
          <p14:tracePt t="20751" x="4860925" y="4687888"/>
          <p14:tracePt t="20759" x="4829175" y="4687888"/>
          <p14:tracePt t="20775" x="4813300" y="4687888"/>
          <p14:tracePt t="20792" x="4765675" y="4672013"/>
          <p14:tracePt t="20807" x="4749800" y="4672013"/>
          <p14:tracePt t="20824" x="4733925" y="4672013"/>
          <p14:tracePt t="20879" x="4718050" y="4672013"/>
          <p14:tracePt t="20887" x="4702175" y="4672013"/>
          <p14:tracePt t="20894" x="4686300" y="4687888"/>
          <p14:tracePt t="20908" x="4670425" y="4687888"/>
          <p14:tracePt t="20926" x="4622800" y="4703763"/>
          <p14:tracePt t="20927" x="4606925" y="4719638"/>
          <p14:tracePt t="20943" x="4591050" y="4735513"/>
          <p14:tracePt t="20945" x="4575175" y="4735513"/>
          <p14:tracePt t="20959" x="4560888" y="4751388"/>
          <p14:tracePt t="20975" x="4545013" y="4767263"/>
          <p14:tracePt t="21008" x="4529138" y="4783138"/>
          <p14:tracePt t="21024" x="4513263" y="4799013"/>
          <p14:tracePt t="21041" x="4465638" y="4846638"/>
          <p14:tracePt t="21057" x="4418013" y="4910138"/>
          <p14:tracePt t="21075" x="4386263" y="4941888"/>
          <p14:tracePt t="21091" x="4338638" y="5005388"/>
          <p14:tracePt t="21107" x="4306888" y="5037138"/>
          <p14:tracePt t="21124" x="4291013" y="5084763"/>
          <p14:tracePt t="21141" x="4259263" y="5116513"/>
          <p14:tracePt t="21158" x="4227513" y="5162550"/>
          <p14:tracePt t="21174" x="4227513" y="5194300"/>
          <p14:tracePt t="21175" x="4211638" y="5210175"/>
          <p14:tracePt t="21191" x="4195763" y="5210175"/>
          <p14:tracePt t="21192" x="4179888" y="5241925"/>
          <p14:tracePt t="21208" x="4179888" y="5273675"/>
          <p14:tracePt t="21225" x="4164013" y="5321300"/>
          <p14:tracePt t="21241" x="4116388" y="5368925"/>
          <p14:tracePt t="21257" x="4068763" y="5464175"/>
          <p14:tracePt t="21275" x="4052888" y="5511800"/>
          <p14:tracePt t="21291" x="4037013" y="5575300"/>
          <p14:tracePt t="21307" x="4005263" y="5607050"/>
          <p14:tracePt t="21324" x="4005263" y="5622925"/>
          <p14:tracePt t="21341" x="4005263" y="5670550"/>
          <p14:tracePt t="21358" x="3989388" y="5718175"/>
          <p14:tracePt t="21358" x="3989388" y="5749925"/>
          <p14:tracePt t="21375" x="3989388" y="5765800"/>
          <p14:tracePt t="21391" x="3989388" y="5797550"/>
          <p14:tracePt t="21431" x="3989388" y="5813425"/>
          <p14:tracePt t="21455" x="3989388" y="5829300"/>
          <p14:tracePt t="21487" x="3989388" y="5843588"/>
          <p14:tracePt t="21503" x="4005263" y="5859463"/>
          <p14:tracePt t="21519" x="4021138" y="5859463"/>
          <p14:tracePt t="21541" x="4132263" y="5859463"/>
          <p14:tracePt t="21557" x="4227513" y="5859463"/>
          <p14:tracePt t="21574" x="4370388" y="5859463"/>
          <p14:tracePt t="21575" x="4433888" y="5859463"/>
          <p14:tracePt t="21591" x="4513263" y="5859463"/>
          <p14:tracePt t="21607" x="4560888" y="5859463"/>
          <p14:tracePt t="21624" x="4670425" y="5859463"/>
          <p14:tracePt t="21641" x="4829175" y="5859463"/>
          <p14:tracePt t="21658" x="5067300" y="5859463"/>
          <p14:tracePt t="21677" x="5208588" y="5859463"/>
          <p14:tracePt t="21692" x="5272088" y="5859463"/>
          <p14:tracePt t="21707" x="5287963" y="5843588"/>
          <p14:tracePt t="21741" x="5399088" y="5797550"/>
          <p14:tracePt t="21758" x="5494338" y="5797550"/>
          <p14:tracePt t="21759" x="5541963" y="5781675"/>
          <p14:tracePt t="21774" x="5589588" y="5781675"/>
          <p14:tracePt t="21775" x="5605463" y="5765800"/>
          <p14:tracePt t="21791" x="5637213" y="5765800"/>
          <p14:tracePt t="21792" x="5653088" y="5765800"/>
          <p14:tracePt t="21871" x="5668963" y="5765800"/>
          <p14:tracePt t="21895" x="5684838" y="5765800"/>
          <p14:tracePt t="22039" x="5668963" y="5765800"/>
          <p14:tracePt t="22047" x="5637213" y="5765800"/>
          <p14:tracePt t="22058" x="5510213" y="5765800"/>
          <p14:tracePt t="22074" x="5287963" y="5797550"/>
          <p14:tracePt t="22091" x="4892675" y="5843588"/>
          <p14:tracePt t="22107" x="4513263" y="5907088"/>
          <p14:tracePt t="22124" x="4132263" y="5986463"/>
          <p14:tracePt t="22141" x="3879850" y="6113463"/>
          <p14:tracePt t="22157" x="3625850" y="6208713"/>
          <p14:tracePt t="22174" x="3498850" y="6256338"/>
          <p14:tracePt t="22174" x="3482975" y="6256338"/>
          <p14:tracePt t="22191" x="3451225" y="6288088"/>
          <p14:tracePt t="22231" x="3435350" y="6288088"/>
          <p14:tracePt t="22241" x="3419475" y="6288088"/>
          <p14:tracePt t="22257" x="3355975" y="6319838"/>
          <p14:tracePt t="22274" x="3278188" y="6351588"/>
          <p14:tracePt t="22291" x="3246438" y="6351588"/>
          <p14:tracePt t="22307" x="3214688" y="6351588"/>
          <p14:tracePt t="22324" x="3135313" y="6351588"/>
          <p14:tracePt t="22341" x="2992438" y="6383338"/>
          <p14:tracePt t="22358" x="2833688" y="6430963"/>
          <p14:tracePt t="22374" x="2708275" y="6446838"/>
          <p14:tracePt t="22375" x="2660650" y="6446838"/>
          <p14:tracePt t="22391" x="2628900" y="6462713"/>
          <p14:tracePt t="22409" x="2613025" y="6462713"/>
          <p14:tracePt t="22426" x="2597150" y="6462713"/>
          <p14:tracePt t="22442" x="2581275" y="6462713"/>
          <p14:tracePt t="22458" x="2565400" y="6462713"/>
          <p14:tracePt t="22543" x="2549525" y="6462713"/>
          <p14:tracePt t="22551" x="2533650" y="6446838"/>
          <p14:tracePt t="22559" x="2533650" y="6399213"/>
          <p14:tracePt t="22574" x="2533650" y="6351588"/>
          <p14:tracePt t="22575" x="2533650" y="6303963"/>
          <p14:tracePt t="22591" x="2533650" y="6208713"/>
          <p14:tracePt t="22591" x="2597150" y="6129338"/>
          <p14:tracePt t="22607" x="2676525" y="5938838"/>
          <p14:tracePt t="22624" x="2770188" y="5765800"/>
          <p14:tracePt t="22641" x="2913063" y="5353050"/>
          <p14:tracePt t="22658" x="3135313" y="4894263"/>
          <p14:tracePt t="22675" x="3435350" y="4276725"/>
          <p14:tracePt t="22691" x="3879850" y="3579813"/>
          <p14:tracePt t="22707" x="4259263" y="3041650"/>
          <p14:tracePt t="22725" x="4481513" y="2628900"/>
          <p14:tracePt t="22741" x="4686300" y="2154238"/>
          <p14:tracePt t="22758" x="4845050" y="1568450"/>
          <p14:tracePt t="22759" x="4972050" y="1028700"/>
          <p14:tracePt t="22774" x="5146675" y="4429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D3C-CF8D-BB53-A8FB-7821D9FA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7F87-8E83-6B75-9E88-0F120019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97" y="162794"/>
            <a:ext cx="8791575" cy="1256620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latin typeface="Algerian" panose="04020705040A02060702" pitchFamily="82" charset="0"/>
              </a:rPr>
              <a:t>Five key operations OF</a:t>
            </a:r>
            <a:br>
              <a:rPr lang="en-IN" sz="4400" dirty="0">
                <a:latin typeface="Algerian" panose="04020705040A02060702" pitchFamily="82" charset="0"/>
              </a:rPr>
            </a:br>
            <a:r>
              <a:rPr lang="en-IN" sz="4400" dirty="0">
                <a:latin typeface="Algerian" panose="04020705040A02060702" pitchFamily="82" charset="0"/>
              </a:rPr>
              <a:t>Dictionary: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990CB6-F07B-284E-C543-4E3FD89E3C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42457" y="2686562"/>
            <a:ext cx="8218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CB443-BE70-2733-D3DA-AB534944FA85}"/>
              </a:ext>
            </a:extLst>
          </p:cNvPr>
          <p:cNvSpPr txBox="1"/>
          <p:nvPr/>
        </p:nvSpPr>
        <p:spPr>
          <a:xfrm>
            <a:off x="2351315" y="1665515"/>
            <a:ext cx="89371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Adding/Updating elements</a:t>
            </a:r>
          </a:p>
          <a:p>
            <a:pPr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Removing elements</a:t>
            </a:r>
          </a:p>
          <a:p>
            <a:pPr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Iterating through a dictionary</a:t>
            </a:r>
          </a:p>
          <a:p>
            <a:pPr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Checking key existence</a:t>
            </a:r>
          </a:p>
          <a:p>
            <a:pPr>
              <a:buFont typeface="+mj-lt"/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Merging dictionaries</a:t>
            </a: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E5A25EEF-B2AE-7007-2140-23B59A8726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021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0"/>
    </mc:Choice>
    <mc:Fallback>
      <p:transition spd="slow" advTm="17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1" x="8264525" y="111125"/>
          <p14:tracePt t="1438" x="8218488" y="222250"/>
          <p14:tracePt t="1449" x="8170863" y="333375"/>
          <p14:tracePt t="1465" x="8043863" y="522288"/>
          <p14:tracePt t="1482" x="7948613" y="665163"/>
          <p14:tracePt t="1499" x="7900988" y="712788"/>
          <p14:tracePt t="1515" x="7869238" y="792163"/>
          <p14:tracePt t="1532" x="7805738" y="887413"/>
          <p14:tracePt t="1549" x="7773988" y="950913"/>
          <p14:tracePt t="1565" x="7758113" y="998538"/>
          <p14:tracePt t="1567" x="7758113" y="1014413"/>
          <p14:tracePt t="1582" x="7758113" y="1028700"/>
          <p14:tracePt t="1584" x="7742238" y="1044575"/>
          <p14:tracePt t="1616" x="7726363" y="1092200"/>
          <p14:tracePt t="1633" x="7694613" y="1139825"/>
          <p14:tracePt t="1649" x="7694613" y="1235075"/>
          <p14:tracePt t="1665" x="7678738" y="1298575"/>
          <p14:tracePt t="1682" x="7678738" y="1314450"/>
          <p14:tracePt t="1759" x="7678738" y="1346200"/>
          <p14:tracePt t="1775" x="7678738" y="1362075"/>
          <p14:tracePt t="1799" x="7694613" y="1377950"/>
          <p14:tracePt t="1806" x="7710488" y="1377950"/>
          <p14:tracePt t="1815" x="7742238" y="1377950"/>
          <p14:tracePt t="1832" x="7773988" y="1377950"/>
          <p14:tracePt t="1895" x="7805738" y="1377950"/>
          <p14:tracePt t="1919" x="7805738" y="1393825"/>
          <p14:tracePt t="2119" x="7837488" y="1393825"/>
          <p14:tracePt t="2126" x="7869238" y="1393825"/>
          <p14:tracePt t="2142" x="7900988" y="1393825"/>
          <p14:tracePt t="2150" x="7932738" y="1393825"/>
          <p14:tracePt t="2166" x="7948613" y="1393825"/>
          <p14:tracePt t="2167" x="7964488" y="1393825"/>
          <p14:tracePt t="3070" x="7948613" y="1393825"/>
          <p14:tracePt t="3082" x="7869238" y="1393825"/>
          <p14:tracePt t="3098" x="7585075" y="1425575"/>
          <p14:tracePt t="3116" x="7140575" y="1536700"/>
          <p14:tracePt t="3134" x="6792913" y="1616075"/>
          <p14:tracePt t="3135" x="6745288" y="1631950"/>
          <p14:tracePt t="3150" x="6745288" y="1647825"/>
          <p14:tracePt t="3199" x="6729413" y="1647825"/>
          <p14:tracePt t="3255" x="6713538" y="1647825"/>
          <p14:tracePt t="3415" x="6697663" y="1647825"/>
          <p14:tracePt t="3422" x="6681788" y="1631950"/>
          <p14:tracePt t="3432" x="6665913" y="1631950"/>
          <p14:tracePt t="3448" x="6650038" y="1631950"/>
          <p14:tracePt t="3465" x="6618288" y="1631950"/>
          <p14:tracePt t="3482" x="6570663" y="1631950"/>
          <p14:tracePt t="3498" x="6491288" y="1631950"/>
          <p14:tracePt t="3515" x="6254750" y="1631950"/>
          <p14:tracePt t="3532" x="6127750" y="1631950"/>
          <p14:tracePt t="3549" x="6064250" y="1631950"/>
          <p14:tracePt t="3566" x="5969000" y="1631950"/>
          <p14:tracePt t="3567" x="5889625" y="1631950"/>
          <p14:tracePt t="3583" x="5780088" y="1647825"/>
          <p14:tracePt t="3583" x="5637213" y="1679575"/>
          <p14:tracePt t="3599" x="5256213" y="1711325"/>
          <p14:tracePt t="3615" x="4987925" y="1789113"/>
          <p14:tracePt t="3632" x="4829175" y="1820863"/>
          <p14:tracePt t="3648" x="4813300" y="1852613"/>
          <p14:tracePt t="3665" x="4781550" y="1868488"/>
          <p14:tracePt t="3682" x="4638675" y="1963738"/>
          <p14:tracePt t="3699" x="4497388" y="2043113"/>
          <p14:tracePt t="3715" x="4370388" y="2138363"/>
          <p14:tracePt t="3732" x="4354513" y="2138363"/>
          <p14:tracePt t="3855" x="4354513" y="2154238"/>
          <p14:tracePt t="3863" x="4354513" y="2170113"/>
          <p14:tracePt t="3883" x="4354513" y="2201863"/>
          <p14:tracePt t="3900" x="4354513" y="2233613"/>
          <p14:tracePt t="3943" x="4354513" y="2281238"/>
          <p14:tracePt t="3951" x="4370388" y="2281238"/>
          <p14:tracePt t="3965" x="4433888" y="2297113"/>
          <p14:tracePt t="3983" x="4845050" y="2312988"/>
          <p14:tracePt t="3999" x="5162550" y="2312988"/>
          <p14:tracePt t="4015" x="5303838" y="2312988"/>
          <p14:tracePt t="4032" x="5319713" y="2312988"/>
          <p14:tracePt t="4055" x="5335588" y="2312988"/>
          <p14:tracePt t="4065" x="5367338" y="2312988"/>
          <p14:tracePt t="4082" x="5446713" y="2312988"/>
          <p14:tracePt t="4098" x="5621338" y="2312988"/>
          <p14:tracePt t="4115" x="5794375" y="2312988"/>
          <p14:tracePt t="4132" x="5969000" y="2297113"/>
          <p14:tracePt t="4149" x="6111875" y="2281238"/>
          <p14:tracePt t="4166" x="6191250" y="2265363"/>
          <p14:tracePt t="4167" x="6223000" y="2265363"/>
          <p14:tracePt t="4182" x="6238875" y="2265363"/>
          <p14:tracePt t="4216" x="6254750" y="2265363"/>
          <p14:tracePt t="4232" x="6381750" y="2265363"/>
          <p14:tracePt t="4249" x="6570663" y="2249488"/>
          <p14:tracePt t="4265" x="6856413" y="2185988"/>
          <p14:tracePt t="4282" x="6999288" y="2170113"/>
          <p14:tracePt t="4298" x="7029450" y="2170113"/>
          <p14:tracePt t="4343" x="7045325" y="2170113"/>
          <p14:tracePt t="4359" x="7061200" y="2170113"/>
          <p14:tracePt t="4367" x="7077075" y="2170113"/>
          <p14:tracePt t="4399" x="7092950" y="2154238"/>
          <p14:tracePt t="4479" x="7108825" y="2154238"/>
          <p14:tracePt t="4551" x="7124700" y="2154238"/>
          <p14:tracePt t="4577" x="7140575" y="2154238"/>
          <p14:tracePt t="4599" x="7156450" y="2154238"/>
          <p14:tracePt t="4695" x="7156450" y="2185988"/>
          <p14:tracePt t="4715" x="7013575" y="2281238"/>
          <p14:tracePt t="4732" x="6745288" y="2344738"/>
          <p14:tracePt t="4748" x="6475413" y="2360613"/>
          <p14:tracePt t="4765" x="6286500" y="2392363"/>
          <p14:tracePt t="4782" x="6127750" y="2438400"/>
          <p14:tracePt t="4783" x="6096000" y="2438400"/>
          <p14:tracePt t="4799" x="6032500" y="2470150"/>
          <p14:tracePt t="4799" x="6000750" y="2486025"/>
          <p14:tracePt t="4815" x="5969000" y="2517775"/>
          <p14:tracePt t="4903" x="5953125" y="2533650"/>
          <p14:tracePt t="5015" x="5969000" y="2533650"/>
          <p14:tracePt t="5022" x="6000750" y="2533650"/>
          <p14:tracePt t="5032" x="6016625" y="2533650"/>
          <p14:tracePt t="5048" x="6064250" y="2533650"/>
          <p14:tracePt t="5065" x="6080125" y="2533650"/>
          <p14:tracePt t="5082" x="6096000" y="2533650"/>
          <p14:tracePt t="5099" x="6175375" y="2533650"/>
          <p14:tracePt t="5115" x="6302375" y="2501900"/>
          <p14:tracePt t="5132" x="6475413" y="2470150"/>
          <p14:tracePt t="5148" x="6618288" y="2406650"/>
          <p14:tracePt t="5165" x="6761163" y="2376488"/>
          <p14:tracePt t="5182" x="6951663" y="2328863"/>
          <p14:tracePt t="5199" x="7029450" y="2312988"/>
          <p14:tracePt t="5199" x="7061200" y="2312988"/>
          <p14:tracePt t="5215" x="7188200" y="2297113"/>
          <p14:tracePt t="5231" x="7315200" y="2297113"/>
          <p14:tracePt t="5248" x="7378700" y="2297113"/>
          <p14:tracePt t="5265" x="7410450" y="2297113"/>
          <p14:tracePt t="5295" x="7458075" y="2297113"/>
          <p14:tracePt t="5312" x="7505700" y="2328863"/>
          <p14:tracePt t="5327" x="7537450" y="2344738"/>
          <p14:tracePt t="5391" x="7553325" y="2344738"/>
          <p14:tracePt t="5416" x="7553325" y="2376488"/>
          <p14:tracePt t="5423" x="7553325" y="2392363"/>
          <p14:tracePt t="5607" x="7537450" y="2406650"/>
          <p14:tracePt t="5615" x="7521575" y="2406650"/>
          <p14:tracePt t="5622" x="7458075" y="2406650"/>
          <p14:tracePt t="5632" x="7394575" y="2422525"/>
          <p14:tracePt t="5648" x="7315200" y="2470150"/>
          <p14:tracePt t="5665" x="7235825" y="2470150"/>
          <p14:tracePt t="5718" x="7235825" y="2454275"/>
          <p14:tracePt t="5726" x="7283450" y="2392363"/>
          <p14:tracePt t="5734" x="7331075" y="2344738"/>
          <p14:tracePt t="5749" x="7410450" y="2265363"/>
          <p14:tracePt t="5765" x="7505700" y="2138363"/>
          <p14:tracePt t="5767" x="7600950" y="2043113"/>
          <p14:tracePt t="5782" x="7694613" y="1947863"/>
          <p14:tracePt t="5783" x="7805738" y="1804988"/>
          <p14:tracePt t="5799" x="7996238" y="1647825"/>
          <p14:tracePt t="5815" x="8139113" y="1520825"/>
          <p14:tracePt t="5832" x="8218488" y="1473200"/>
          <p14:tracePt t="5848" x="8280400" y="1457325"/>
          <p14:tracePt t="5865" x="8312150" y="1441450"/>
          <p14:tracePt t="5883" x="8343900" y="1425575"/>
          <p14:tracePt t="5998" x="8359775" y="1409700"/>
          <p14:tracePt t="6030" x="8375650" y="1409700"/>
          <p14:tracePt t="6063" x="8407400" y="1409700"/>
          <p14:tracePt t="6086" x="8423275" y="1393825"/>
          <p14:tracePt t="6135" x="8439150" y="1377950"/>
          <p14:tracePt t="9767" x="8439150" y="1362075"/>
          <p14:tracePt t="15751" x="8439150" y="1346200"/>
          <p14:tracePt t="15767" x="8423275" y="1346200"/>
          <p14:tracePt t="15781" x="8407400" y="1346200"/>
          <p14:tracePt t="15799" x="8375650" y="1346200"/>
          <p14:tracePt t="15863" x="8359775" y="1346200"/>
          <p14:tracePt t="15870" x="8328025" y="1362075"/>
          <p14:tracePt t="15881" x="8296275" y="1362075"/>
          <p14:tracePt t="15898" x="8218488" y="1377950"/>
          <p14:tracePt t="15914" x="8154988" y="1377950"/>
          <p14:tracePt t="15932" x="8139113" y="1409700"/>
          <p14:tracePt t="16056" x="8154988" y="1409700"/>
          <p14:tracePt t="16079" x="8186738" y="1393825"/>
          <p14:tracePt t="16098" x="8186738" y="1377950"/>
          <p14:tracePt t="16115" x="8202613" y="1362075"/>
          <p14:tracePt t="16132" x="8218488" y="1362075"/>
          <p14:tracePt t="16148" x="8248650" y="1346200"/>
          <p14:tracePt t="16165" x="8264525" y="1330325"/>
          <p14:tracePt t="16224" x="8280400" y="1330325"/>
          <p14:tracePt t="16231" x="8296275" y="1362075"/>
          <p14:tracePt t="16248" x="8328025" y="1425575"/>
          <p14:tracePt t="16265" x="8328025" y="1441450"/>
          <p14:tracePt t="16281" x="8328025" y="1473200"/>
          <p14:tracePt t="16319" x="8328025" y="1489075"/>
          <p14:tracePt t="16326" x="8312150" y="1489075"/>
          <p14:tracePt t="16335" x="8280400" y="1489075"/>
          <p14:tracePt t="16348" x="8202613" y="1489075"/>
          <p14:tracePt t="16365" x="8012113" y="1489075"/>
          <p14:tracePt t="16381" x="7805738" y="1457325"/>
          <p14:tracePt t="16399" x="7569200" y="1377950"/>
          <p14:tracePt t="16414" x="7521575" y="1362075"/>
          <p14:tracePt t="16415" x="7473950" y="1314450"/>
          <p14:tracePt t="16431" x="7410450" y="1282700"/>
          <p14:tracePt t="16448" x="7362825" y="1250950"/>
          <p14:tracePt t="16464" x="7315200" y="1187450"/>
          <p14:tracePt t="16481" x="7267575" y="1155700"/>
          <p14:tracePt t="16498" x="7267575" y="1123950"/>
          <p14:tracePt t="16515" x="7267575" y="1014413"/>
          <p14:tracePt t="16531" x="7267575" y="887413"/>
          <p14:tracePt t="16548" x="7331075" y="744538"/>
          <p14:tracePt t="16565" x="7442200" y="522288"/>
          <p14:tracePt t="16581" x="7505700" y="395288"/>
          <p14:tracePt t="16598" x="7553325" y="347663"/>
          <p14:tracePt t="16655" x="7553325" y="333375"/>
          <p14:tracePt t="16664" x="7489825" y="333375"/>
          <p14:tracePt t="16681" x="7219950" y="317500"/>
          <p14:tracePt t="16698" x="6967538" y="238125"/>
          <p14:tracePt t="16715" x="6792913" y="158750"/>
          <p14:tracePt t="16731" x="6665913" y="476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86A4A-A47E-F84A-050B-25419D11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5AE0-D531-A8D9-99E9-07B3BA23D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-141514"/>
            <a:ext cx="8044542" cy="1256620"/>
          </a:xfrm>
        </p:spPr>
        <p:txBody>
          <a:bodyPr>
            <a:normAutofit/>
          </a:bodyPr>
          <a:lstStyle/>
          <a:p>
            <a:r>
              <a:rPr lang="en-US" sz="2800" b="1" dirty="0"/>
              <a:t>Operation 1 - Adding and Updating Elements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4215C0-9B98-AA02-3AC3-BB77607631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1766306"/>
            <a:ext cx="8310926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IN" sz="2400" u="sng" dirty="0"/>
              <a:t>Add new key-value pairs: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I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I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I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IN" sz="2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IN" sz="2400" u="sng" dirty="0"/>
              <a:t>Update existing values: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95618-00A0-F665-28D7-417DC94D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2" y="1430208"/>
            <a:ext cx="8044542" cy="533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EB204-0D98-2F6C-261A-4458A908D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972" y="2693250"/>
            <a:ext cx="4027715" cy="559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B3A30-727F-3F0E-F5B8-4942BA1FE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972" y="4439816"/>
            <a:ext cx="3771899" cy="569466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B6BBD0A-0A1F-B709-B768-FC96BE6F5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011" y="3388506"/>
            <a:ext cx="92861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000" b="0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{'name': 'Alice', 'age': 25, 'city': 'New York', 'country': 'USA'}</a:t>
            </a:r>
            <a:endParaRPr kumimoji="0" lang="en-US" altLang="en-US" sz="2000" b="0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BC6C311-7F8D-A320-05E8-049339C96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972" y="5126955"/>
            <a:ext cx="77836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{'name': 'Alice', 'age': 26, 'city': 'New York', 'country': 'USA'}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41377888-9491-CA1D-8308-6F278830A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963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0"/>
    </mc:Choice>
    <mc:Fallback>
      <p:transition spd="slow" advTm="26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3" x="7631113" y="649288"/>
          <p14:tracePt t="621" x="7631113" y="633413"/>
          <p14:tracePt t="685" x="7646988" y="617538"/>
          <p14:tracePt t="701" x="7662863" y="617538"/>
          <p14:tracePt t="717" x="7694613" y="585788"/>
          <p14:tracePt t="724" x="7710488" y="569913"/>
          <p14:tracePt t="741" x="7726363" y="569913"/>
          <p14:tracePt t="757" x="7758113" y="554038"/>
          <p14:tracePt t="862" x="7773988" y="554038"/>
          <p14:tracePt t="869" x="7789863" y="554038"/>
          <p14:tracePt t="877" x="7805738" y="554038"/>
          <p14:tracePt t="890" x="7821613" y="538163"/>
          <p14:tracePt t="907" x="7869238" y="522288"/>
          <p14:tracePt t="924" x="7916863" y="522288"/>
          <p14:tracePt t="981" x="7932738" y="522288"/>
          <p14:tracePt t="989" x="7948613" y="522288"/>
          <p14:tracePt t="997" x="7980363" y="522288"/>
          <p14:tracePt t="1007" x="7996238" y="522288"/>
          <p14:tracePt t="1024" x="8043863" y="506413"/>
          <p14:tracePt t="1040" x="8091488" y="506413"/>
          <p14:tracePt t="1057" x="8107363" y="506413"/>
          <p14:tracePt t="1073" x="8170863" y="506413"/>
          <p14:tracePt t="1090" x="8296275" y="506413"/>
          <p14:tracePt t="1106" x="8486775" y="506413"/>
          <p14:tracePt t="1123" x="8677275" y="506413"/>
          <p14:tracePt t="1140" x="8820150" y="522288"/>
          <p14:tracePt t="1141" x="8836025" y="522288"/>
          <p14:tracePt t="1189" x="8836025" y="538163"/>
          <p14:tracePt t="1197" x="8866188" y="554038"/>
          <p14:tracePt t="1207" x="8913813" y="569913"/>
          <p14:tracePt t="1223" x="9024938" y="617538"/>
          <p14:tracePt t="1240" x="9104313" y="665163"/>
          <p14:tracePt t="1256" x="9151938" y="696913"/>
          <p14:tracePt t="1273" x="9183688" y="712788"/>
          <p14:tracePt t="1290" x="9231313" y="744538"/>
          <p14:tracePt t="1306" x="9310688" y="792163"/>
          <p14:tracePt t="1324" x="9390063" y="855663"/>
          <p14:tracePt t="1341" x="9483725" y="919163"/>
          <p14:tracePt t="1373" x="9483725" y="935038"/>
          <p14:tracePt t="1461" x="9483725" y="950913"/>
          <p14:tracePt t="1469" x="9437688" y="966788"/>
          <p14:tracePt t="1477" x="9358313" y="982663"/>
          <p14:tracePt t="1490" x="9278938" y="1014413"/>
          <p14:tracePt t="1506" x="8866188" y="1123950"/>
          <p14:tracePt t="1524" x="8407400" y="1187450"/>
          <p14:tracePt t="1525" x="8202613" y="1235075"/>
          <p14:tracePt t="1540" x="8012113" y="1266825"/>
          <p14:tracePt t="1541" x="7885113" y="1266825"/>
          <p14:tracePt t="1557" x="7758113" y="1266825"/>
          <p14:tracePt t="1573" x="7694613" y="1266825"/>
          <p14:tracePt t="1590" x="7553325" y="1282700"/>
          <p14:tracePt t="1608" x="7362825" y="1330325"/>
          <p14:tracePt t="1625" x="7029450" y="1330325"/>
          <p14:tracePt t="1641" x="6713538" y="1330325"/>
          <p14:tracePt t="1657" x="6538913" y="1330325"/>
          <p14:tracePt t="1674" x="6491288" y="1330325"/>
          <p14:tracePt t="1701" x="6475413" y="1314450"/>
          <p14:tracePt t="1709" x="6443663" y="1314450"/>
          <p14:tracePt t="1723" x="6397625" y="1298575"/>
          <p14:tracePt t="1740" x="6238875" y="1298575"/>
          <p14:tracePt t="1741" x="6127750" y="1266825"/>
          <p14:tracePt t="1757" x="5905500" y="1250950"/>
          <p14:tracePt t="1773" x="5621338" y="1250950"/>
          <p14:tracePt t="1790" x="5351463" y="1235075"/>
          <p14:tracePt t="1807" x="5083175" y="1203325"/>
          <p14:tracePt t="1823" x="4781550" y="1203325"/>
          <p14:tracePt t="1840" x="4560888" y="1171575"/>
          <p14:tracePt t="1857" x="4449763" y="1171575"/>
          <p14:tracePt t="1873" x="4354513" y="1171575"/>
          <p14:tracePt t="1890" x="4243388" y="1171575"/>
          <p14:tracePt t="1906" x="4116388" y="1171575"/>
          <p14:tracePt t="1923" x="3879850" y="1171575"/>
          <p14:tracePt t="1940" x="3609975" y="1171575"/>
          <p14:tracePt t="1941" x="3578225" y="1171575"/>
          <p14:tracePt t="1957" x="3467100" y="1171575"/>
          <p14:tracePt t="1990" x="3451225" y="1171575"/>
          <p14:tracePt t="2006" x="3403600" y="1171575"/>
          <p14:tracePt t="2023" x="3262313" y="1171575"/>
          <p14:tracePt t="2040" x="3071813" y="1171575"/>
          <p14:tracePt t="2056" x="2976563" y="1171575"/>
          <p14:tracePt t="2073" x="2928938" y="1171575"/>
          <p14:tracePt t="2125" x="2913063" y="1171575"/>
          <p14:tracePt t="2132" x="2897188" y="1171575"/>
          <p14:tracePt t="2141" x="2865438" y="1171575"/>
          <p14:tracePt t="2293" x="2960688" y="1155700"/>
          <p14:tracePt t="2306" x="3119438" y="1123950"/>
          <p14:tracePt t="2323" x="3435350" y="1076325"/>
          <p14:tracePt t="2340" x="3657600" y="1044575"/>
          <p14:tracePt t="2341" x="3752850" y="1028700"/>
          <p14:tracePt t="2357" x="3848100" y="1028700"/>
          <p14:tracePt t="2422" x="3863975" y="1028700"/>
          <p14:tracePt t="2440" x="3911600" y="1028700"/>
          <p14:tracePt t="2456" x="3973513" y="1014413"/>
          <p14:tracePt t="2473" x="4005263" y="1014413"/>
          <p14:tracePt t="2821" x="4037013" y="1014413"/>
          <p14:tracePt t="2909" x="4052888" y="1014413"/>
          <p14:tracePt t="2925" x="4068763" y="1014413"/>
          <p14:tracePt t="2940" x="4100513" y="1014413"/>
          <p14:tracePt t="2956" x="4164013" y="1014413"/>
          <p14:tracePt t="2974" x="4179888" y="1014413"/>
          <p14:tracePt t="2990" x="4227513" y="1044575"/>
          <p14:tracePt t="3006" x="4291013" y="1044575"/>
          <p14:tracePt t="3023" x="4402138" y="1044575"/>
          <p14:tracePt t="3040" x="4513263" y="1044575"/>
          <p14:tracePt t="3056" x="4591050" y="1044575"/>
          <p14:tracePt t="3073" x="4606925" y="1044575"/>
          <p14:tracePt t="3090" x="4638675" y="1044575"/>
          <p14:tracePt t="3237" x="4654550" y="1060450"/>
          <p14:tracePt t="3301" x="4654550" y="1092200"/>
          <p14:tracePt t="3597" x="4670425" y="1108075"/>
          <p14:tracePt t="3677" x="4702175" y="1123950"/>
          <p14:tracePt t="3684" x="4718050" y="1139825"/>
          <p14:tracePt t="3693" x="4733925" y="1139825"/>
          <p14:tracePt t="3707" x="4733925" y="1155700"/>
          <p14:tracePt t="4390" x="4718050" y="1155700"/>
          <p14:tracePt t="4407" x="4702175" y="1155700"/>
          <p14:tracePt t="4429" x="4670425" y="1155700"/>
          <p14:tracePt t="4440" x="4654550" y="1155700"/>
          <p14:tracePt t="4709" x="4670425" y="1139825"/>
          <p14:tracePt t="4805" x="4670425" y="1123950"/>
          <p14:tracePt t="5165" x="4670425" y="1108075"/>
          <p14:tracePt t="5181" x="4670425" y="1092200"/>
          <p14:tracePt t="5430" x="4670425" y="1076325"/>
          <p14:tracePt t="5438" x="4654550" y="1076325"/>
          <p14:tracePt t="5445" x="4606925" y="1076325"/>
          <p14:tracePt t="5458" x="4575175" y="1076325"/>
          <p14:tracePt t="5474" x="4513263" y="1076325"/>
          <p14:tracePt t="5490" x="4449763" y="1108075"/>
          <p14:tracePt t="5507" x="4433888" y="1108075"/>
          <p14:tracePt t="5523" x="4370388" y="1139825"/>
          <p14:tracePt t="5540" x="4179888" y="1203325"/>
          <p14:tracePt t="5556" x="4021138" y="1235075"/>
          <p14:tracePt t="5557" x="3959225" y="1282700"/>
          <p14:tracePt t="5573" x="3895725" y="1282700"/>
          <p14:tracePt t="5607" x="3879850" y="1282700"/>
          <p14:tracePt t="5623" x="3816350" y="1282700"/>
          <p14:tracePt t="5640" x="3689350" y="1298575"/>
          <p14:tracePt t="5656" x="3371850" y="1409700"/>
          <p14:tracePt t="5673" x="3182938" y="1425575"/>
          <p14:tracePt t="5690" x="3103563" y="1425575"/>
          <p14:tracePt t="5707" x="3071813" y="1425575"/>
          <p14:tracePt t="5723" x="3055938" y="1441450"/>
          <p14:tracePt t="5740" x="2992438" y="1457325"/>
          <p14:tracePt t="5756" x="2833688" y="1489075"/>
          <p14:tracePt t="5757" x="2740025" y="1489075"/>
          <p14:tracePt t="5773" x="2597150" y="1489075"/>
          <p14:tracePt t="5790" x="2533650" y="1489075"/>
          <p14:tracePt t="5933" x="2517775" y="1489075"/>
          <p14:tracePt t="5941" x="2470150" y="1489075"/>
          <p14:tracePt t="5949" x="2438400" y="1489075"/>
          <p14:tracePt t="5956" x="2374900" y="1520825"/>
          <p14:tracePt t="5974" x="2184400" y="1536700"/>
          <p14:tracePt t="5990" x="2043113" y="1552575"/>
          <p14:tracePt t="6006" x="1995488" y="1552575"/>
          <p14:tracePt t="6029" x="1995488" y="1568450"/>
          <p14:tracePt t="6069" x="1963738" y="1600200"/>
          <p14:tracePt t="6173" x="1916113" y="1616075"/>
          <p14:tracePt t="6285" x="1916113" y="1647825"/>
          <p14:tracePt t="6317" x="1916113" y="1663700"/>
          <p14:tracePt t="6389" x="1916113" y="1679575"/>
          <p14:tracePt t="6741" x="1947863" y="1695450"/>
          <p14:tracePt t="6749" x="1947863" y="1725613"/>
          <p14:tracePt t="6773" x="1979613" y="1804988"/>
          <p14:tracePt t="6790" x="1979613" y="1820863"/>
          <p14:tracePt t="6909" x="2027238" y="1820863"/>
          <p14:tracePt t="6917" x="2043113" y="1820863"/>
          <p14:tracePt t="6925" x="2152650" y="1820863"/>
          <p14:tracePt t="6940" x="2247900" y="1757363"/>
          <p14:tracePt t="6941" x="2327275" y="1741488"/>
          <p14:tracePt t="6957" x="2438400" y="1725613"/>
          <p14:tracePt t="6974" x="2517775" y="1695450"/>
          <p14:tracePt t="6991" x="2597150" y="1663700"/>
          <p14:tracePt t="7007" x="2597150" y="1647825"/>
          <p14:tracePt t="7023" x="2628900" y="1631950"/>
          <p14:tracePt t="7040" x="2644775" y="1616075"/>
          <p14:tracePt t="7057" x="2660650" y="1616075"/>
          <p14:tracePt t="7073" x="2676525" y="1616075"/>
          <p14:tracePt t="7141" x="2676525" y="1600200"/>
          <p14:tracePt t="7165" x="2692400" y="1600200"/>
          <p14:tracePt t="8549" x="2692400" y="1584325"/>
          <p14:tracePt t="8573" x="2692400" y="1568450"/>
          <p14:tracePt t="8597" x="2692400" y="1552575"/>
          <p14:tracePt t="8621" x="2676525" y="1536700"/>
          <p14:tracePt t="8717" x="2644775" y="1520825"/>
          <p14:tracePt t="9285" x="2613025" y="1520825"/>
          <p14:tracePt t="9301" x="2597150" y="1520825"/>
          <p14:tracePt t="9317" x="2581275" y="1520825"/>
          <p14:tracePt t="9339" x="2533650" y="1536700"/>
          <p14:tracePt t="9357" x="2454275" y="1568450"/>
          <p14:tracePt t="9373" x="2406650" y="1584325"/>
          <p14:tracePt t="9389" x="2390775" y="1584325"/>
          <p14:tracePt t="9406" x="2374900" y="1600200"/>
          <p14:tracePt t="9461" x="2343150" y="1616075"/>
          <p14:tracePt t="9469" x="2311400" y="1647825"/>
          <p14:tracePt t="9477" x="2295525" y="1647825"/>
          <p14:tracePt t="9489" x="2263775" y="1663700"/>
          <p14:tracePt t="9506" x="2247900" y="1695450"/>
          <p14:tracePt t="9523" x="2216150" y="1695450"/>
          <p14:tracePt t="9539" x="2200275" y="1725613"/>
          <p14:tracePt t="9556" x="2168525" y="1757363"/>
          <p14:tracePt t="9557" x="2152650" y="1773238"/>
          <p14:tracePt t="9573" x="2152650" y="1804988"/>
          <p14:tracePt t="9589" x="2152650" y="1820863"/>
          <p14:tracePt t="9606" x="2136775" y="1852613"/>
          <p14:tracePt t="9623" x="2106613" y="1900238"/>
          <p14:tracePt t="9639" x="2106613" y="1963738"/>
          <p14:tracePt t="9656" x="2090738" y="2011363"/>
          <p14:tracePt t="9673" x="2090738" y="2074863"/>
          <p14:tracePt t="9689" x="2074863" y="2154238"/>
          <p14:tracePt t="9706" x="2074863" y="2201863"/>
          <p14:tracePt t="9723" x="2074863" y="2265363"/>
          <p14:tracePt t="9739" x="2058988" y="2360613"/>
          <p14:tracePt t="9756" x="2043113" y="2360613"/>
          <p14:tracePt t="9757" x="2043113" y="2392363"/>
          <p14:tracePt t="9782" x="2043113" y="2406650"/>
          <p14:tracePt t="9821" x="2043113" y="2422525"/>
          <p14:tracePt t="9829" x="2043113" y="2454275"/>
          <p14:tracePt t="9839" x="2027238" y="2454275"/>
          <p14:tracePt t="10318" x="2027238" y="2470150"/>
          <p14:tracePt t="10397" x="2043113" y="2470150"/>
          <p14:tracePt t="10861" x="2043113" y="2454275"/>
          <p14:tracePt t="10901" x="2043113" y="2422525"/>
          <p14:tracePt t="12397" x="2043113" y="2501900"/>
          <p14:tracePt t="12405" x="2058988" y="2501900"/>
          <p14:tracePt t="12413" x="2074863" y="2549525"/>
          <p14:tracePt t="12439" x="2106613" y="2549525"/>
          <p14:tracePt t="12469" x="2152650" y="2565400"/>
          <p14:tracePt t="12477" x="2200275" y="2581275"/>
          <p14:tracePt t="12489" x="2232025" y="2613025"/>
          <p14:tracePt t="12506" x="2422525" y="2724150"/>
          <p14:tracePt t="12523" x="2501900" y="2803525"/>
          <p14:tracePt t="12540" x="2565400" y="2851150"/>
          <p14:tracePt t="12541" x="2581275" y="2867025"/>
          <p14:tracePt t="12556" x="2597150" y="2914650"/>
          <p14:tracePt t="12557" x="2613025" y="2930525"/>
          <p14:tracePt t="12573" x="2644775" y="2978150"/>
          <p14:tracePt t="12590" x="2692400" y="3041650"/>
          <p14:tracePt t="12607" x="2708275" y="3073400"/>
          <p14:tracePt t="12623" x="2724150" y="3103563"/>
          <p14:tracePt t="12639" x="2770188" y="3182938"/>
          <p14:tracePt t="12656" x="2817813" y="3198813"/>
          <p14:tracePt t="12673" x="2833688" y="3214688"/>
          <p14:tracePt t="12689" x="2881313" y="3278188"/>
          <p14:tracePt t="12706" x="2928938" y="3325813"/>
          <p14:tracePt t="12757" x="2944813" y="3341688"/>
          <p14:tracePt t="12781" x="2960688" y="3341688"/>
          <p14:tracePt t="12789" x="2976563" y="3341688"/>
          <p14:tracePt t="12797" x="3024188" y="3373438"/>
          <p14:tracePt t="12823" x="3055938" y="3389313"/>
          <p14:tracePt t="12840" x="3087688" y="3405188"/>
          <p14:tracePt t="12856" x="3214688" y="3421063"/>
          <p14:tracePt t="12873" x="3546475" y="3500438"/>
          <p14:tracePt t="12890" x="3927475" y="3579813"/>
          <p14:tracePt t="12906" x="4306888" y="3627438"/>
          <p14:tracePt t="12923" x="4545013" y="3659188"/>
          <p14:tracePt t="12939" x="4638675" y="3675063"/>
          <p14:tracePt t="12956" x="4670425" y="3690938"/>
          <p14:tracePt t="13269" x="4654550" y="3690938"/>
          <p14:tracePt t="13309" x="4638675" y="3690938"/>
          <p14:tracePt t="13382" x="4622800" y="3690938"/>
          <p14:tracePt t="13397" x="4606925" y="3690938"/>
          <p14:tracePt t="13453" x="4591050" y="3690938"/>
          <p14:tracePt t="13461" x="4575175" y="3675063"/>
          <p14:tracePt t="13493" x="4545013" y="3659188"/>
          <p14:tracePt t="13501" x="4513263" y="3659188"/>
          <p14:tracePt t="13540" x="4418013" y="3643313"/>
          <p14:tracePt t="13556" x="4370388" y="3627438"/>
          <p14:tracePt t="13557" x="4354513" y="3627438"/>
          <p14:tracePt t="13589" x="4291013" y="3627438"/>
          <p14:tracePt t="13613" x="4275138" y="3627438"/>
          <p14:tracePt t="13622" x="4259263" y="3611563"/>
          <p14:tracePt t="13821" x="4291013" y="3611563"/>
          <p14:tracePt t="13829" x="4338638" y="3595688"/>
          <p14:tracePt t="13841" x="4433888" y="3579813"/>
          <p14:tracePt t="13873" x="5272088" y="3389313"/>
          <p14:tracePt t="13890" x="5462588" y="3325813"/>
          <p14:tracePt t="13906" x="5494338" y="3309938"/>
          <p14:tracePt t="14045" x="5510213" y="3309938"/>
          <p14:tracePt t="14056" x="5526088" y="3309938"/>
          <p14:tracePt t="14073" x="5573713" y="3309938"/>
          <p14:tracePt t="14090" x="5700713" y="3309938"/>
          <p14:tracePt t="14106" x="5810250" y="3309938"/>
          <p14:tracePt t="14122" x="5842000" y="3309938"/>
          <p14:tracePt t="14157" x="5889625" y="3309938"/>
          <p14:tracePt t="14173" x="5905500" y="3325813"/>
          <p14:tracePt t="14190" x="5937250" y="3325813"/>
          <p14:tracePt t="14632" x="5921375" y="3325813"/>
          <p14:tracePt t="14701" x="5905500" y="3325813"/>
          <p14:tracePt t="14723" x="5889625" y="3325813"/>
          <p14:tracePt t="14739" x="5748338" y="3357563"/>
          <p14:tracePt t="14757" x="5557838" y="3389313"/>
          <p14:tracePt t="14757" x="5446713" y="3421063"/>
          <p14:tracePt t="14773" x="5178425" y="3436938"/>
          <p14:tracePt t="14789" x="4892675" y="3516313"/>
          <p14:tracePt t="14806" x="4560888" y="3579813"/>
          <p14:tracePt t="14823" x="4259263" y="3643313"/>
          <p14:tracePt t="14839" x="4005263" y="3722688"/>
          <p14:tracePt t="14856" x="3752850" y="3800475"/>
          <p14:tracePt t="14872" x="3562350" y="3848100"/>
          <p14:tracePt t="14889" x="3309938" y="3927475"/>
          <p14:tracePt t="14906" x="3151188" y="3975100"/>
          <p14:tracePt t="14922" x="3071813" y="3990975"/>
          <p14:tracePt t="14981" x="3055938" y="4006850"/>
          <p14:tracePt t="15005" x="3024188" y="4006850"/>
          <p14:tracePt t="15357" x="3008313" y="4022725"/>
          <p14:tracePt t="15375" x="3008313" y="4038600"/>
          <p14:tracePt t="15381" x="3008313" y="4054475"/>
          <p14:tracePt t="15565" x="3008313" y="4070350"/>
          <p14:tracePt t="16085" x="3024188" y="4070350"/>
          <p14:tracePt t="16093" x="3055938" y="4070350"/>
          <p14:tracePt t="16106" x="3071813" y="4070350"/>
          <p14:tracePt t="16124" x="3119438" y="4102100"/>
          <p14:tracePt t="16142" x="3135313" y="4117975"/>
          <p14:tracePt t="16159" x="3182938" y="4149725"/>
          <p14:tracePt t="16173" x="3371850" y="4181475"/>
          <p14:tracePt t="16190" x="3673475" y="4244975"/>
          <p14:tracePt t="16207" x="4195763" y="4260850"/>
          <p14:tracePt t="16223" x="4749800" y="4260850"/>
          <p14:tracePt t="16240" x="5162550" y="4260850"/>
          <p14:tracePt t="16257" x="5430838" y="4244975"/>
          <p14:tracePt t="16273" x="5684838" y="4229100"/>
          <p14:tracePt t="16289" x="5842000" y="4229100"/>
          <p14:tracePt t="16306" x="5984875" y="4229100"/>
          <p14:tracePt t="16323" x="6143625" y="4229100"/>
          <p14:tracePt t="16339" x="6334125" y="4229100"/>
          <p14:tracePt t="16356" x="6491288" y="4229100"/>
          <p14:tracePt t="16357" x="6538913" y="4229100"/>
          <p14:tracePt t="16373" x="6634163" y="4213225"/>
          <p14:tracePt t="16434" x="6602413" y="4213225"/>
          <p14:tracePt t="16439" x="6459538" y="4213225"/>
          <p14:tracePt t="16456" x="6032500" y="4213225"/>
          <p14:tracePt t="16472" x="5526088" y="4276725"/>
          <p14:tracePt t="16489" x="5051425" y="4371975"/>
          <p14:tracePt t="16506" x="4638675" y="4481513"/>
          <p14:tracePt t="16523" x="4370388" y="4576763"/>
          <p14:tracePt t="16539" x="4164013" y="4624388"/>
          <p14:tracePt t="16556" x="3959225" y="4719638"/>
          <p14:tracePt t="16557" x="3863975" y="4783138"/>
          <p14:tracePt t="16573" x="3689350" y="4846638"/>
          <p14:tracePt t="16589" x="3625850" y="4878388"/>
          <p14:tracePt t="16590" x="3594100" y="4894263"/>
          <p14:tracePt t="16606" x="3546475" y="4926013"/>
          <p14:tracePt t="16661" x="3530600" y="4941888"/>
          <p14:tracePt t="16669" x="3514725" y="4941888"/>
          <p14:tracePt t="16677" x="3498850" y="4941888"/>
          <p14:tracePt t="16690" x="3498850" y="4957763"/>
          <p14:tracePt t="16706" x="3467100" y="4973638"/>
          <p14:tracePt t="17021" x="3467100" y="4989513"/>
          <p14:tracePt t="17029" x="3451225" y="5005388"/>
          <p14:tracePt t="17039" x="3435350" y="5021263"/>
          <p14:tracePt t="17056" x="3435350" y="5053013"/>
          <p14:tracePt t="17089" x="3435350" y="5068888"/>
          <p14:tracePt t="17106" x="3419475" y="5084763"/>
          <p14:tracePt t="17123" x="3403600" y="5100638"/>
          <p14:tracePt t="17139" x="3403600" y="5146675"/>
          <p14:tracePt t="17156" x="3371850" y="5178425"/>
          <p14:tracePt t="17173" x="3371850" y="5194300"/>
          <p14:tracePt t="17981" x="3387725" y="5194300"/>
          <p14:tracePt t="17989" x="3419475" y="5178425"/>
          <p14:tracePt t="17997" x="3435350" y="5162550"/>
          <p14:tracePt t="18006" x="3451225" y="5162550"/>
          <p14:tracePt t="18022" x="3482975" y="5132388"/>
          <p14:tracePt t="18039" x="3594100" y="5084763"/>
          <p14:tracePt t="18055" x="3832225" y="4989513"/>
          <p14:tracePt t="18072" x="4211638" y="4814888"/>
          <p14:tracePt t="18090" x="4654550" y="4592638"/>
          <p14:tracePt t="18106" x="4987925" y="4435475"/>
          <p14:tracePt t="18122" x="5240338" y="4308475"/>
          <p14:tracePt t="18139" x="5399088" y="4244975"/>
          <p14:tracePt t="18156" x="5557838" y="4181475"/>
          <p14:tracePt t="18157" x="5700713" y="4149725"/>
          <p14:tracePt t="18172" x="5905500" y="4070350"/>
          <p14:tracePt t="18173" x="6191250" y="3975100"/>
          <p14:tracePt t="18189" x="6507163" y="3911600"/>
          <p14:tracePt t="18206" x="7156450" y="3627438"/>
          <p14:tracePt t="18223" x="7315200" y="3532188"/>
          <p14:tracePt t="18239" x="7362825" y="3484563"/>
          <p14:tracePt t="18261" x="7378700" y="3468688"/>
          <p14:tracePt t="18289" x="7378700" y="3421063"/>
          <p14:tracePt t="18306" x="7378700" y="3357563"/>
          <p14:tracePt t="18323" x="7442200" y="3262313"/>
          <p14:tracePt t="18339" x="7473950" y="3214688"/>
          <p14:tracePt t="18356" x="7537450" y="3135313"/>
          <p14:tracePt t="18372" x="7631113" y="3009900"/>
          <p14:tracePt t="18373" x="7710488" y="2930525"/>
          <p14:tracePt t="18390" x="7869238" y="2724150"/>
          <p14:tracePt t="18407" x="7980363" y="2517775"/>
          <p14:tracePt t="18424" x="8012113" y="2422525"/>
          <p14:tracePt t="18441" x="8012113" y="2406650"/>
          <p14:tracePt t="18469" x="8012113" y="2392363"/>
          <p14:tracePt t="18494" x="8012113" y="2376488"/>
          <p14:tracePt t="18506" x="8012113" y="2360613"/>
          <p14:tracePt t="18523" x="8012113" y="2185988"/>
          <p14:tracePt t="18539" x="8012113" y="1820863"/>
          <p14:tracePt t="18556" x="8012113" y="1504950"/>
          <p14:tracePt t="18572" x="7964488" y="1330325"/>
          <p14:tracePt t="18573" x="7964488" y="1314450"/>
          <p14:tracePt t="18589" x="7948613" y="1298575"/>
          <p14:tracePt t="18589" x="7916863" y="1282700"/>
          <p14:tracePt t="18606" x="7885113" y="1266825"/>
          <p14:tracePt t="18622" x="7837488" y="1250950"/>
          <p14:tracePt t="18639" x="7758113" y="1250950"/>
          <p14:tracePt t="18656" x="7694613" y="1250950"/>
          <p14:tracePt t="18672" x="7585075" y="1250950"/>
          <p14:tracePt t="18689" x="7410450" y="1250950"/>
          <p14:tracePt t="18706" x="7251700" y="1250950"/>
          <p14:tracePt t="18722" x="7124700" y="1250950"/>
          <p14:tracePt t="18740" x="7029450" y="1250950"/>
          <p14:tracePt t="18756" x="6951663" y="1250950"/>
          <p14:tracePt t="18773" x="6792913" y="1250950"/>
          <p14:tracePt t="18773" x="6697663" y="1250950"/>
          <p14:tracePt t="18790" x="6507163" y="1298575"/>
          <p14:tracePt t="18806" x="6350000" y="1346200"/>
          <p14:tracePt t="18822" x="6286500" y="1409700"/>
          <p14:tracePt t="18839" x="6207125" y="1441450"/>
          <p14:tracePt t="18856" x="6191250" y="1457325"/>
          <p14:tracePt t="18925" x="6175375" y="1489075"/>
          <p14:tracePt t="18933" x="6143625" y="1568450"/>
          <p14:tracePt t="18941" x="6111875" y="1616075"/>
          <p14:tracePt t="18955" x="6111875" y="1663700"/>
          <p14:tracePt t="18973" x="6064250" y="1789113"/>
          <p14:tracePt t="18989" x="6064250" y="1852613"/>
          <p14:tracePt t="19006" x="6064250" y="1884363"/>
          <p14:tracePt t="19022" x="6064250" y="1916113"/>
          <p14:tracePt t="19040" x="6064250" y="1979613"/>
          <p14:tracePt t="19056" x="6064250" y="2011363"/>
          <p14:tracePt t="19077" x="6064250" y="2043113"/>
          <p14:tracePt t="19093" x="6080125" y="2058988"/>
          <p14:tracePt t="19106" x="6111875" y="2074863"/>
          <p14:tracePt t="19122" x="6175375" y="2090738"/>
          <p14:tracePt t="19139" x="6254750" y="2154238"/>
          <p14:tracePt t="19156" x="6334125" y="2201863"/>
          <p14:tracePt t="19157" x="6381750" y="2201863"/>
          <p14:tracePt t="19174" x="6475413" y="2201863"/>
          <p14:tracePt t="19192" x="6602413" y="2201863"/>
          <p14:tracePt t="19208" x="6681788" y="2201863"/>
          <p14:tracePt t="19223" x="6745288" y="2185988"/>
          <p14:tracePt t="19240" x="6777038" y="2170113"/>
          <p14:tracePt t="19256" x="6792913" y="2170113"/>
          <p14:tracePt t="19273" x="6856413" y="2122488"/>
          <p14:tracePt t="19289" x="6919913" y="2043113"/>
          <p14:tracePt t="19306" x="6983413" y="1995488"/>
          <p14:tracePt t="19322" x="7013575" y="1931988"/>
          <p14:tracePt t="19339" x="7045325" y="1852613"/>
          <p14:tracePt t="19356" x="7077075" y="1804988"/>
          <p14:tracePt t="19357" x="7092950" y="1773238"/>
          <p14:tracePt t="19373" x="7108825" y="1741488"/>
          <p14:tracePt t="19461" x="7108825" y="1725613"/>
          <p14:tracePt t="19469" x="7108825" y="1711325"/>
          <p14:tracePt t="19477" x="7108825" y="1679575"/>
          <p14:tracePt t="19489" x="7108825" y="1663700"/>
          <p14:tracePt t="19506" x="7108825" y="1584325"/>
          <p14:tracePt t="19522" x="7108825" y="1536700"/>
          <p14:tracePt t="19539" x="7108825" y="1520825"/>
          <p14:tracePt t="19573" x="7108825" y="1504950"/>
          <p14:tracePt t="19597" x="7045325" y="1473200"/>
          <p14:tracePt t="19605" x="7029450" y="1473200"/>
          <p14:tracePt t="19622" x="6935788" y="1457325"/>
          <p14:tracePt t="19639" x="6872288" y="1441450"/>
          <p14:tracePt t="19685" x="6840538" y="1441450"/>
          <p14:tracePt t="19701" x="6792913" y="1441450"/>
          <p14:tracePt t="19709" x="6745288" y="1441450"/>
          <p14:tracePt t="19723" x="6665913" y="1441450"/>
          <p14:tracePt t="19739" x="6523038" y="1441450"/>
          <p14:tracePt t="19756" x="6427788" y="1457325"/>
          <p14:tracePt t="19773" x="6411913" y="1473200"/>
          <p14:tracePt t="19813" x="6397625" y="1473200"/>
          <p14:tracePt t="19822" x="6381750" y="1473200"/>
          <p14:tracePt t="19839" x="6318250" y="1489075"/>
          <p14:tracePt t="19856" x="6286500" y="1504950"/>
          <p14:tracePt t="19872" x="6254750" y="1520825"/>
          <p14:tracePt t="19935" x="6238875" y="1536700"/>
          <p14:tracePt t="19941" x="6191250" y="1616075"/>
          <p14:tracePt t="19958" x="6048375" y="1820863"/>
          <p14:tracePt t="19975" x="5889625" y="2058988"/>
          <p14:tracePt t="19990" x="5794375" y="2201863"/>
          <p14:tracePt t="20006" x="5716588" y="2328863"/>
          <p14:tracePt t="20023" x="5637213" y="2438400"/>
          <p14:tracePt t="20039" x="5494338" y="2724150"/>
          <p14:tracePt t="20056" x="5351463" y="3009900"/>
          <p14:tracePt t="20072" x="5162550" y="3325813"/>
          <p14:tracePt t="20089" x="5051425" y="3484563"/>
          <p14:tracePt t="20106" x="5003800" y="3595688"/>
          <p14:tracePt t="20122" x="5003800" y="3611563"/>
          <p14:tracePt t="20157" x="5003800" y="3659188"/>
          <p14:tracePt t="20172" x="5003800" y="3706813"/>
          <p14:tracePt t="20173" x="5035550" y="3800475"/>
          <p14:tracePt t="20189" x="5083175" y="3895725"/>
          <p14:tracePt t="20190" x="5162550" y="4006850"/>
          <p14:tracePt t="20206" x="5240338" y="4117975"/>
          <p14:tracePt t="20222" x="5303838" y="4213225"/>
          <p14:tracePt t="20239" x="5319713" y="4260850"/>
          <p14:tracePt t="20256" x="5319713" y="4276725"/>
          <p14:tracePt t="20272" x="5335588" y="4371975"/>
          <p14:tracePt t="20290" x="5335588" y="4481513"/>
          <p14:tracePt t="20306" x="5335588" y="4608513"/>
          <p14:tracePt t="20322" x="5335588" y="4735513"/>
          <p14:tracePt t="20339" x="5272088" y="4846638"/>
          <p14:tracePt t="20355" x="5208588" y="4894263"/>
          <p14:tracePt t="20373" x="5099050" y="4957763"/>
          <p14:tracePt t="20373" x="5083175" y="4957763"/>
          <p14:tracePt t="20421" x="5051425" y="4957763"/>
          <p14:tracePt t="20429" x="5003800" y="4973638"/>
          <p14:tracePt t="20439" x="4956175" y="4989513"/>
          <p14:tracePt t="20455" x="4845050" y="5021263"/>
          <p14:tracePt t="20472" x="4622800" y="5037138"/>
          <p14:tracePt t="20489" x="4513263" y="5068888"/>
          <p14:tracePt t="20506" x="4481513" y="5068888"/>
          <p14:tracePt t="20522" x="4465638" y="5084763"/>
          <p14:tracePt t="20557" x="4418013" y="5084763"/>
          <p14:tracePt t="20565" x="4322763" y="5084763"/>
          <p14:tracePt t="20590" x="3768725" y="5084763"/>
          <p14:tracePt t="20606" x="3387725" y="5084763"/>
          <p14:tracePt t="20622" x="3246438" y="5084763"/>
          <p14:tracePt t="20639" x="3214688" y="5084763"/>
          <p14:tracePt t="20669" x="3198813" y="5084763"/>
          <p14:tracePt t="20685" x="3182938" y="5084763"/>
          <p14:tracePt t="20749" x="3167063" y="5084763"/>
          <p14:tracePt t="20765" x="3135313" y="5084763"/>
          <p14:tracePt t="20774" x="3087688" y="5084763"/>
          <p14:tracePt t="20781" x="3008313" y="5084763"/>
          <p14:tracePt t="20789" x="2944813" y="5084763"/>
          <p14:tracePt t="20806" x="2833688" y="5084763"/>
          <p14:tracePt t="20989" x="2928938" y="5084763"/>
          <p14:tracePt t="20997" x="3008313" y="5084763"/>
          <p14:tracePt t="21006" x="3040063" y="5084763"/>
          <p14:tracePt t="21022" x="3055938" y="5084763"/>
          <p14:tracePt t="21069" x="3087688" y="5084763"/>
          <p14:tracePt t="21077" x="3151188" y="5084763"/>
          <p14:tracePt t="21089" x="3246438" y="5084763"/>
          <p14:tracePt t="21106" x="3546475" y="5084763"/>
          <p14:tracePt t="21122" x="3689350" y="5084763"/>
          <p14:tracePt t="21253" x="3641725" y="5084763"/>
          <p14:tracePt t="21261" x="3578225" y="5084763"/>
          <p14:tracePt t="21289" x="3562350" y="5084763"/>
          <p14:tracePt t="22093" x="3578225" y="5084763"/>
          <p14:tracePt t="22106" x="3609975" y="5084763"/>
          <p14:tracePt t="22122" x="3625850" y="5068888"/>
          <p14:tracePt t="22139" x="3689350" y="5053013"/>
          <p14:tracePt t="22155" x="3736975" y="5021263"/>
          <p14:tracePt t="22173" x="3863975" y="4989513"/>
          <p14:tracePt t="22189" x="3927475" y="4989513"/>
          <p14:tracePt t="22190" x="3989388" y="4973638"/>
          <p14:tracePt t="22206" x="4116388" y="4926013"/>
          <p14:tracePt t="22222" x="4132263" y="4926013"/>
          <p14:tracePt t="22397" x="4148138" y="4910138"/>
          <p14:tracePt t="22405" x="4164013" y="4910138"/>
          <p14:tracePt t="22413" x="4227513" y="4878388"/>
          <p14:tracePt t="22423" x="4275138" y="4878388"/>
          <p14:tracePt t="22439" x="4354513" y="4846638"/>
          <p14:tracePt t="22456" x="4449763" y="4830763"/>
          <p14:tracePt t="22472" x="4560888" y="4783138"/>
          <p14:tracePt t="22489" x="4606925" y="4767263"/>
          <p14:tracePt t="22505" x="4654550" y="4751388"/>
          <p14:tracePt t="22522" x="4670425" y="4751388"/>
          <p14:tracePt t="22541" x="4686300" y="4751388"/>
          <p14:tracePt t="22555" x="4702175" y="4751388"/>
          <p14:tracePt t="22572" x="4749800" y="4751388"/>
          <p14:tracePt t="22573" x="4797425" y="4751388"/>
          <p14:tracePt t="22589" x="4892675" y="4751388"/>
          <p14:tracePt t="22605" x="4956175" y="4751388"/>
          <p14:tracePt t="22622" x="5019675" y="4751388"/>
          <p14:tracePt t="22639" x="5035550" y="4751388"/>
          <p14:tracePt t="22655" x="5067300" y="4751388"/>
          <p14:tracePt t="22773" x="5083175" y="4719638"/>
          <p14:tracePt t="22781" x="5083175" y="4640263"/>
          <p14:tracePt t="22790" x="5099050" y="4529138"/>
          <p14:tracePt t="22806" x="5224463" y="4165600"/>
          <p14:tracePt t="22822" x="5526088" y="3770313"/>
          <p14:tracePt t="22839" x="5857875" y="3325813"/>
          <p14:tracePt t="22855" x="6159500" y="2946400"/>
          <p14:tracePt t="22872" x="6411913" y="2628900"/>
          <p14:tracePt t="22889" x="6570663" y="2470150"/>
          <p14:tracePt t="22905" x="6602413" y="2438400"/>
          <p14:tracePt t="23046" x="6618288" y="2438400"/>
          <p14:tracePt t="23053" x="6665913" y="2438400"/>
          <p14:tracePt t="23061" x="6761163" y="2438400"/>
          <p14:tracePt t="23072" x="6951663" y="2438400"/>
          <p14:tracePt t="23089" x="7489825" y="2297113"/>
          <p14:tracePt t="23106" x="8043863" y="2138363"/>
          <p14:tracePt t="23122" x="8359775" y="2011363"/>
          <p14:tracePt t="23139" x="8375650" y="1979613"/>
          <p14:tracePt t="23221" x="8391525" y="1979613"/>
          <p14:tracePt t="23317" x="8375650" y="1995488"/>
          <p14:tracePt t="23333" x="8359775" y="1995488"/>
          <p14:tracePt t="23341" x="8343900" y="2011363"/>
          <p14:tracePt t="23357" x="8328025" y="2011363"/>
          <p14:tracePt t="23791" x="8312150" y="2011363"/>
          <p14:tracePt t="23805" x="8296275" y="2011363"/>
          <p14:tracePt t="23821" x="8280400" y="2043113"/>
          <p14:tracePt t="23957" x="8264525" y="2043113"/>
          <p14:tracePt t="24261" x="8248650" y="2058988"/>
          <p14:tracePt t="24285" x="8248650" y="2106613"/>
          <p14:tracePt t="24301" x="8248650" y="2122488"/>
          <p14:tracePt t="24317" x="8232775" y="2138363"/>
          <p14:tracePt t="24339" x="8186738" y="2185988"/>
          <p14:tracePt t="24356" x="8027988" y="2360613"/>
          <p14:tracePt t="24373" x="7678738" y="2660650"/>
          <p14:tracePt t="24373" x="7458075" y="2819400"/>
          <p14:tracePt t="24389" x="7045325" y="3198813"/>
          <p14:tracePt t="24405" x="6618288" y="3516313"/>
          <p14:tracePt t="24422" x="6365875" y="3770313"/>
          <p14:tracePt t="24439" x="6270625" y="3927475"/>
          <p14:tracePt t="24455" x="6254750" y="4006850"/>
          <p14:tracePt t="24472" x="6254750" y="4038600"/>
          <p14:tracePt t="24490" x="6254750" y="4054475"/>
          <p14:tracePt t="24661" x="6254750" y="4070350"/>
          <p14:tracePt t="24669" x="6254750" y="4086225"/>
          <p14:tracePt t="24685" x="6254750" y="4133850"/>
          <p14:tracePt t="24701" x="6254750" y="4165600"/>
          <p14:tracePt t="24709" x="6254750" y="4181475"/>
          <p14:tracePt t="24722" x="6254750" y="4213225"/>
          <p14:tracePt t="24739" x="6254750" y="4276725"/>
          <p14:tracePt t="24756" x="6270625" y="4451350"/>
          <p14:tracePt t="24772" x="6350000" y="4576763"/>
          <p14:tracePt t="24773" x="6397625" y="4624388"/>
          <p14:tracePt t="24789" x="6459538" y="4687888"/>
          <p14:tracePt t="24805" x="6475413" y="4703763"/>
          <p14:tracePt t="24853" x="6491288" y="4719638"/>
          <p14:tracePt t="24869" x="6491288" y="4735513"/>
          <p14:tracePt t="24885" x="6507163" y="4751388"/>
          <p14:tracePt t="24893" x="6507163" y="4767263"/>
          <p14:tracePt t="24905" x="6507163" y="4799013"/>
          <p14:tracePt t="24922" x="6507163" y="4878388"/>
          <p14:tracePt t="24939" x="6507163" y="4989513"/>
          <p14:tracePt t="24955" x="6443663" y="5100638"/>
          <p14:tracePt t="24972" x="6159500" y="5226050"/>
          <p14:tracePt t="24973" x="5984875" y="5289550"/>
          <p14:tracePt t="24989" x="5383213" y="5384800"/>
          <p14:tracePt t="25005" x="4465638" y="5495925"/>
          <p14:tracePt t="25022" x="3832225" y="5527675"/>
          <p14:tracePt t="25039" x="3482975" y="5543550"/>
          <p14:tracePt t="25055" x="3435350" y="5543550"/>
          <p14:tracePt t="25245" x="3498850" y="5543550"/>
          <p14:tracePt t="25255" x="3578225" y="5543550"/>
          <p14:tracePt t="25272" x="3800475" y="5527675"/>
          <p14:tracePt t="25289" x="4100513" y="5480050"/>
          <p14:tracePt t="25306" x="4481513" y="5416550"/>
          <p14:tracePt t="25323" x="4876800" y="5368925"/>
          <p14:tracePt t="25339" x="5114925" y="5337175"/>
          <p14:tracePt t="25355" x="5256213" y="5337175"/>
          <p14:tracePt t="25373" x="5335588" y="5337175"/>
          <p14:tracePt t="25429" x="5335588" y="5353050"/>
          <p14:tracePt t="25437" x="5303838" y="5368925"/>
          <p14:tracePt t="25445" x="5256213" y="5400675"/>
          <p14:tracePt t="25456" x="5192713" y="5416550"/>
          <p14:tracePt t="25472" x="5051425" y="5464175"/>
          <p14:tracePt t="25489" x="4860925" y="5480050"/>
          <p14:tracePt t="25506" x="4686300" y="5511800"/>
          <p14:tracePt t="25522" x="4481513" y="5559425"/>
          <p14:tracePt t="25539" x="4259263" y="5638800"/>
          <p14:tracePt t="25556" x="3973513" y="5749925"/>
          <p14:tracePt t="25572" x="3721100" y="5813425"/>
          <p14:tracePt t="25573" x="3578225" y="5875338"/>
          <p14:tracePt t="25589" x="3309938" y="5954713"/>
          <p14:tracePt t="25606" x="3087688" y="6018213"/>
          <p14:tracePt t="25622" x="2897188" y="6065838"/>
          <p14:tracePt t="25639" x="2754313" y="6097588"/>
          <p14:tracePt t="25656" x="2628900" y="6176963"/>
          <p14:tracePt t="25672" x="2486025" y="6256338"/>
          <p14:tracePt t="25689" x="2184400" y="6367463"/>
          <p14:tracePt t="25705" x="1662113" y="6540500"/>
          <p14:tracePt t="25722" x="1203325" y="6683375"/>
          <p14:tracePt t="25739" x="792163" y="68103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376B1-FEAC-789F-A5F6-042D1913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D0527-3DA6-A5A4-6D6D-04549C002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-344595"/>
            <a:ext cx="8044542" cy="1256620"/>
          </a:xfrm>
        </p:spPr>
        <p:txBody>
          <a:bodyPr>
            <a:normAutofit/>
          </a:bodyPr>
          <a:lstStyle/>
          <a:p>
            <a:r>
              <a:rPr lang="en-IN" sz="3200" b="1" dirty="0"/>
              <a:t>Operation 2 - Removing Elements</a:t>
            </a:r>
            <a:endParaRPr lang="en-IN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656709-F2E2-75F0-BB47-459FAE3AD5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1571" y="3088837"/>
            <a:ext cx="82187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D3F1F0A-7932-9EBF-9917-98B4BABFB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315" y="672791"/>
            <a:ext cx="8218715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pop()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remove a key and return its value: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del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delete a key: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{'name': 'Alice', 'country': 'USA’}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clear()</a:t>
            </a: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remove all elements: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sng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Output: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 Unicode MS"/>
              </a:rPr>
              <a:t>{}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B0D1F-08A3-30B4-B427-82F8B2C4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421419"/>
            <a:ext cx="5676109" cy="882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74CF6-A000-F99F-92D1-F0D5C56B2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626303"/>
            <a:ext cx="6258798" cy="771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C0272D-F51E-F43C-58C6-D05D97B40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3886896"/>
            <a:ext cx="4330768" cy="7363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10F71C-8D92-BFDF-7918-8BA876C83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5447025"/>
            <a:ext cx="4515480" cy="695422"/>
          </a:xfrm>
          <a:prstGeom prst="rect">
            <a:avLst/>
          </a:prstGeom>
        </p:spPr>
      </p:pic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85D6F0CF-7B50-6120-54BF-A935B2969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24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87"/>
    </mc:Choice>
    <mc:Fallback>
      <p:transition spd="slow" advTm="24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45" x="6443663" y="31750"/>
          <p14:tracePt t="1754" x="6443663" y="47625"/>
          <p14:tracePt t="1771" x="6443663" y="127000"/>
          <p14:tracePt t="1788" x="6443663" y="190500"/>
          <p14:tracePt t="1804" x="6443663" y="238125"/>
          <p14:tracePt t="1821" x="6443663" y="285750"/>
          <p14:tracePt t="1838" x="6427788" y="379413"/>
          <p14:tracePt t="1854" x="6411913" y="458788"/>
          <p14:tracePt t="1871" x="6381750" y="538163"/>
          <p14:tracePt t="1888" x="6381750" y="569913"/>
          <p14:tracePt t="2105" x="6365875" y="585788"/>
          <p14:tracePt t="2113" x="6334125" y="585788"/>
          <p14:tracePt t="2121" x="6302375" y="585788"/>
          <p14:tracePt t="2138" x="6270625" y="601663"/>
          <p14:tracePt t="2154" x="6238875" y="617538"/>
          <p14:tracePt t="2171" x="6207125" y="633413"/>
          <p14:tracePt t="2188" x="6111875" y="665163"/>
          <p14:tracePt t="2204" x="6032500" y="712788"/>
          <p14:tracePt t="2221" x="5953125" y="744538"/>
          <p14:tracePt t="2238" x="5873750" y="776288"/>
          <p14:tracePt t="2255" x="5748338" y="823913"/>
          <p14:tracePt t="2271" x="5637213" y="855663"/>
          <p14:tracePt t="2288" x="5414963" y="919163"/>
          <p14:tracePt t="2304" x="5240338" y="1014413"/>
          <p14:tracePt t="2305" x="5146675" y="1044575"/>
          <p14:tracePt t="2321" x="5067300" y="1076325"/>
          <p14:tracePt t="2337" x="5051425" y="1076325"/>
          <p14:tracePt t="2354" x="5035550" y="1076325"/>
          <p14:tracePt t="2371" x="4987925" y="1108075"/>
          <p14:tracePt t="2388" x="4956175" y="1108075"/>
          <p14:tracePt t="2405" x="4940300" y="1108075"/>
          <p14:tracePt t="2425" x="4924425" y="1108075"/>
          <p14:tracePt t="2454" x="4892675" y="1108075"/>
          <p14:tracePt t="2471" x="4813300" y="1108075"/>
          <p14:tracePt t="2488" x="4560888" y="998538"/>
          <p14:tracePt t="2504" x="4433888" y="823913"/>
          <p14:tracePt t="2505" x="4433888" y="792163"/>
          <p14:tracePt t="2818" x="4418013" y="792163"/>
          <p14:tracePt t="2826" x="4402138" y="792163"/>
          <p14:tracePt t="2839" x="4370388" y="823913"/>
          <p14:tracePt t="2854" x="4370388" y="839788"/>
          <p14:tracePt t="2873" x="4354513" y="855663"/>
          <p14:tracePt t="2888" x="4338638" y="855663"/>
          <p14:tracePt t="2904" x="4227513" y="855663"/>
          <p14:tracePt t="2905" x="4164013" y="887413"/>
          <p14:tracePt t="2921" x="4148138" y="887413"/>
          <p14:tracePt t="2938" x="4132263" y="903288"/>
          <p14:tracePt t="3001" x="4116388" y="903288"/>
          <p14:tracePt t="3009" x="4100513" y="903288"/>
          <p14:tracePt t="3038" x="4084638" y="903288"/>
          <p14:tracePt t="3889" x="4068763" y="903288"/>
          <p14:tracePt t="3897" x="4052888" y="903288"/>
          <p14:tracePt t="3929" x="4037013" y="887413"/>
          <p14:tracePt t="3945" x="4021138" y="855663"/>
          <p14:tracePt t="3961" x="3959225" y="823913"/>
          <p14:tracePt t="3971" x="3863975" y="808038"/>
          <p14:tracePt t="3988" x="3736975" y="776288"/>
          <p14:tracePt t="4004" x="3705225" y="776288"/>
          <p14:tracePt t="4021" x="3689350" y="744538"/>
          <p14:tracePt t="4038" x="3673475" y="744538"/>
          <p14:tracePt t="10914" x="3657600" y="744538"/>
          <p14:tracePt t="11042" x="3657600" y="712788"/>
          <p14:tracePt t="11681" x="3657600" y="696913"/>
          <p14:tracePt t="16665" x="3657600" y="712788"/>
          <p14:tracePt t="16673" x="3609975" y="776288"/>
          <p14:tracePt t="16687" x="3562350" y="823913"/>
          <p14:tracePt t="16704" x="3419475" y="966788"/>
          <p14:tracePt t="16721" x="3278188" y="1108075"/>
          <p14:tracePt t="16721" x="3182938" y="1203325"/>
          <p14:tracePt t="16737" x="3103563" y="1330325"/>
          <p14:tracePt t="16753" x="3024188" y="1393825"/>
          <p14:tracePt t="16770" x="2976563" y="1457325"/>
          <p14:tracePt t="16787" x="2913063" y="1536700"/>
          <p14:tracePt t="16804" x="2833688" y="1647825"/>
          <p14:tracePt t="16820" x="2708275" y="1820863"/>
          <p14:tracePt t="16837" x="2549525" y="2090738"/>
          <p14:tracePt t="16854" x="2374900" y="2328863"/>
          <p14:tracePt t="16870" x="2216150" y="2549525"/>
          <p14:tracePt t="16887" x="2136775" y="2660650"/>
          <p14:tracePt t="16904" x="2090738" y="2755900"/>
          <p14:tracePt t="16921" x="2090738" y="2771775"/>
          <p14:tracePt t="16937" x="2074863" y="2835275"/>
          <p14:tracePt t="16954" x="2043113" y="2914650"/>
          <p14:tracePt t="16972" x="2011363" y="3009900"/>
          <p14:tracePt t="16988" x="2011363" y="3135313"/>
          <p14:tracePt t="17006" x="2011363" y="3246438"/>
          <p14:tracePt t="17022" x="2011363" y="3389313"/>
          <p14:tracePt t="17039" x="2058988" y="3468688"/>
          <p14:tracePt t="17054" x="2106613" y="3532188"/>
          <p14:tracePt t="17071" x="2136775" y="3563938"/>
          <p14:tracePt t="17087" x="2232025" y="3627438"/>
          <p14:tracePt t="17104" x="2565400" y="3770313"/>
          <p14:tracePt t="17120" x="3055938" y="3927475"/>
          <p14:tracePt t="17121" x="3371850" y="4006850"/>
          <p14:tracePt t="17137" x="3594100" y="4038600"/>
          <p14:tracePt t="17138" x="3800475" y="4102100"/>
          <p14:tracePt t="17154" x="4132263" y="4213225"/>
          <p14:tracePt t="17170" x="4306888" y="4229100"/>
          <p14:tracePt t="17187" x="4418013" y="4229100"/>
          <p14:tracePt t="17204" x="4513263" y="4229100"/>
          <p14:tracePt t="17220" x="4591050" y="4213225"/>
          <p14:tracePt t="17237" x="4718050" y="4181475"/>
          <p14:tracePt t="17254" x="4956175" y="4086225"/>
          <p14:tracePt t="17270" x="5351463" y="3959225"/>
          <p14:tracePt t="17287" x="5794375" y="3816350"/>
          <p14:tracePt t="17304" x="6080125" y="3690938"/>
          <p14:tracePt t="17320" x="6191250" y="3627438"/>
          <p14:tracePt t="17321" x="6238875" y="3611563"/>
          <p14:tracePt t="17337" x="6254750" y="3595688"/>
          <p14:tracePt t="17369" x="6254750" y="3579813"/>
          <p14:tracePt t="17377" x="6270625" y="3548063"/>
          <p14:tracePt t="17387" x="6270625" y="3484563"/>
          <p14:tracePt t="17404" x="6270625" y="3373438"/>
          <p14:tracePt t="17420" x="6270625" y="3262313"/>
          <p14:tracePt t="17437" x="6238875" y="3103563"/>
          <p14:tracePt t="17453" x="6032500" y="2787650"/>
          <p14:tracePt t="17470" x="5700713" y="2406650"/>
          <p14:tracePt t="17487" x="5383213" y="2090738"/>
          <p14:tracePt t="17504" x="5146675" y="1916113"/>
          <p14:tracePt t="17520" x="4987925" y="1836738"/>
          <p14:tracePt t="17521" x="4924425" y="1820863"/>
          <p14:tracePt t="17537" x="4813300" y="1820863"/>
          <p14:tracePt t="17554" x="4560888" y="1820863"/>
          <p14:tracePt t="17570" x="4148138" y="1868488"/>
          <p14:tracePt t="17587" x="3800475" y="1979613"/>
          <p14:tracePt t="17604" x="3451225" y="2074863"/>
          <p14:tracePt t="17620" x="3182938" y="2201863"/>
          <p14:tracePt t="17637" x="3055938" y="2265363"/>
          <p14:tracePt t="17654" x="2944813" y="2344738"/>
          <p14:tracePt t="17670" x="2865438" y="2406650"/>
          <p14:tracePt t="17687" x="2786063" y="2486025"/>
          <p14:tracePt t="17704" x="2613025" y="2613025"/>
          <p14:tracePt t="17721" x="2406650" y="2771775"/>
          <p14:tracePt t="17721" x="2279650" y="2867025"/>
          <p14:tracePt t="17738" x="2074863" y="2994025"/>
          <p14:tracePt t="17755" x="1931988" y="3119438"/>
          <p14:tracePt t="17771" x="1900238" y="3167063"/>
          <p14:tracePt t="17804" x="1884363" y="3167063"/>
          <p14:tracePt t="17821" x="1884363" y="3214688"/>
          <p14:tracePt t="17837" x="1884363" y="3294063"/>
          <p14:tracePt t="17854" x="1884363" y="3405188"/>
          <p14:tracePt t="17870" x="1884363" y="3516313"/>
          <p14:tracePt t="17887" x="1852613" y="3659188"/>
          <p14:tracePt t="17904" x="1852613" y="3722688"/>
          <p14:tracePt t="17921" x="1852613" y="3800475"/>
          <p14:tracePt t="17937" x="1852613" y="3848100"/>
          <p14:tracePt t="17954" x="1852613" y="3863975"/>
          <p14:tracePt t="17971" x="1852613" y="3879850"/>
          <p14:tracePt t="17988" x="1852613" y="3911600"/>
          <p14:tracePt t="18004" x="1852613" y="3975100"/>
          <p14:tracePt t="18020" x="1916113" y="4054475"/>
          <p14:tracePt t="18037" x="1963738" y="4133850"/>
          <p14:tracePt t="18054" x="1979613" y="4197350"/>
          <p14:tracePt t="18070" x="1995488" y="4213225"/>
          <p14:tracePt t="18087" x="2027238" y="4260850"/>
          <p14:tracePt t="18103" x="2043113" y="4292600"/>
          <p14:tracePt t="18120" x="2074863" y="4308475"/>
          <p14:tracePt t="18137" x="2090738" y="4324350"/>
          <p14:tracePt t="18154" x="2106613" y="4340225"/>
          <p14:tracePt t="18170" x="2122488" y="4356100"/>
          <p14:tracePt t="18209" x="2136775" y="4371975"/>
          <p14:tracePt t="18225" x="2152650" y="4387850"/>
          <p14:tracePt t="18241" x="2184400" y="4403725"/>
          <p14:tracePt t="18249" x="2216150" y="4419600"/>
          <p14:tracePt t="18257" x="2232025" y="4435475"/>
          <p14:tracePt t="18270" x="2279650" y="4465638"/>
          <p14:tracePt t="18287" x="2422525" y="4545013"/>
          <p14:tracePt t="18305" x="2501900" y="4624388"/>
          <p14:tracePt t="18305" x="2565400" y="4656138"/>
          <p14:tracePt t="18320" x="2613025" y="4687888"/>
          <p14:tracePt t="18321" x="2644775" y="4703763"/>
          <p14:tracePt t="18337" x="2692400" y="4751388"/>
          <p14:tracePt t="18354" x="2724150" y="4767263"/>
          <p14:tracePt t="18370" x="2754313" y="4783138"/>
          <p14:tracePt t="18404" x="2770188" y="4799013"/>
          <p14:tracePt t="18420" x="2801938" y="4799013"/>
          <p14:tracePt t="18437" x="2865438" y="4814888"/>
          <p14:tracePt t="18453" x="2944813" y="4814888"/>
          <p14:tracePt t="18470" x="3008313" y="4830763"/>
          <p14:tracePt t="18487" x="3087688" y="4862513"/>
          <p14:tracePt t="18504" x="3230563" y="4894263"/>
          <p14:tracePt t="18521" x="3387725" y="4910138"/>
          <p14:tracePt t="18539" x="3562350" y="4941888"/>
          <p14:tracePt t="18555" x="3784600" y="4941888"/>
          <p14:tracePt t="18572" x="3943350" y="4941888"/>
          <p14:tracePt t="18590" x="4068763" y="4941888"/>
          <p14:tracePt t="18605" x="4195763" y="4941888"/>
          <p14:tracePt t="18623" x="4322763" y="4941888"/>
          <p14:tracePt t="18637" x="4545013" y="4941888"/>
          <p14:tracePt t="18654" x="4797425" y="4941888"/>
          <p14:tracePt t="18670" x="5099050" y="4941888"/>
          <p14:tracePt t="18687" x="5272088" y="4926013"/>
          <p14:tracePt t="18704" x="5335588" y="4910138"/>
          <p14:tracePt t="18720" x="5351463" y="4894263"/>
          <p14:tracePt t="18817" x="5335588" y="4878388"/>
          <p14:tracePt t="18837" x="5303838" y="4878388"/>
          <p14:tracePt t="18853" x="5287963" y="4862513"/>
          <p14:tracePt t="18870" x="5224463" y="4846638"/>
          <p14:tracePt t="18887" x="5178425" y="4830763"/>
          <p14:tracePt t="18904" x="5114925" y="4814888"/>
          <p14:tracePt t="18920" x="5083175" y="4814888"/>
          <p14:tracePt t="18921" x="5083175" y="4799013"/>
          <p14:tracePt t="19025" x="5067300" y="4783138"/>
          <p14:tracePt t="19065" x="5067300" y="4767263"/>
          <p14:tracePt t="19929" x="5067300" y="4751388"/>
          <p14:tracePt t="20097" x="5067300" y="4735513"/>
          <p14:tracePt t="20233" x="5067300" y="4719638"/>
          <p14:tracePt t="21097" x="5051425" y="4703763"/>
          <p14:tracePt t="21161" x="5035550" y="4703763"/>
          <p14:tracePt t="21369" x="5019675" y="4640263"/>
          <p14:tracePt t="21377" x="5019675" y="4545013"/>
          <p14:tracePt t="21387" x="5019675" y="4465638"/>
          <p14:tracePt t="21404" x="5019675" y="4260850"/>
          <p14:tracePt t="21420" x="5019675" y="3911600"/>
          <p14:tracePt t="21437" x="5019675" y="3627438"/>
          <p14:tracePt t="21454" x="5019675" y="3373438"/>
          <p14:tracePt t="21470" x="5051425" y="3230563"/>
          <p14:tracePt t="21487" x="5067300" y="3057525"/>
          <p14:tracePt t="21503" x="5099050" y="2914650"/>
          <p14:tracePt t="21520" x="5130800" y="2803525"/>
          <p14:tracePt t="21521" x="5162550" y="2724150"/>
          <p14:tracePt t="21537" x="5208588" y="2501900"/>
          <p14:tracePt t="21553" x="5240338" y="2344738"/>
          <p14:tracePt t="21570" x="5240338" y="2297113"/>
          <p14:tracePt t="21587" x="5240338" y="2265363"/>
          <p14:tracePt t="21641" x="5256213" y="2201863"/>
          <p14:tracePt t="21649" x="5272088" y="2074863"/>
          <p14:tracePt t="21657" x="5287963" y="2011363"/>
          <p14:tracePt t="21670" x="5303838" y="1900238"/>
          <p14:tracePt t="21687" x="5319713" y="1757363"/>
          <p14:tracePt t="21704" x="5367338" y="1647825"/>
          <p14:tracePt t="21706" x="5367338" y="1600200"/>
          <p14:tracePt t="21722" x="5367338" y="1520825"/>
          <p14:tracePt t="21739" x="5367338" y="1393825"/>
          <p14:tracePt t="21758" x="5383213" y="1298575"/>
          <p14:tracePt t="21772" x="5399088" y="1155700"/>
          <p14:tracePt t="21788" x="5414963" y="1044575"/>
          <p14:tracePt t="21804" x="5414963" y="998538"/>
          <p14:tracePt t="21837" x="5430838" y="982663"/>
          <p14:tracePt t="21881" x="5430838" y="950913"/>
          <p14:tracePt t="21889" x="5430838" y="887413"/>
          <p14:tracePt t="21904" x="5430838" y="855663"/>
          <p14:tracePt t="21920" x="5462588" y="744538"/>
          <p14:tracePt t="21921" x="5462588" y="712788"/>
          <p14:tracePt t="21937" x="5478463" y="681038"/>
          <p14:tracePt t="22153" x="5478463" y="665163"/>
          <p14:tracePt t="22194" x="5446713" y="681038"/>
          <p14:tracePt t="22203" x="5446713" y="696913"/>
          <p14:tracePt t="22220" x="5430838" y="744538"/>
          <p14:tracePt t="22237" x="5383213" y="839788"/>
          <p14:tracePt t="22254" x="5351463" y="903288"/>
          <p14:tracePt t="22270" x="5351463" y="950913"/>
          <p14:tracePt t="22287" x="5272088" y="1108075"/>
          <p14:tracePt t="22303" x="5178425" y="1314450"/>
          <p14:tracePt t="22320" x="5067300" y="1584325"/>
          <p14:tracePt t="22321" x="4972050" y="1757363"/>
          <p14:tracePt t="22337" x="4845050" y="2027238"/>
          <p14:tracePt t="22353" x="4781550" y="2138363"/>
          <p14:tracePt t="22354" x="4670425" y="2281238"/>
          <p14:tracePt t="22370" x="4465638" y="2565400"/>
          <p14:tracePt t="22387" x="4227513" y="2914650"/>
          <p14:tracePt t="22404" x="3973513" y="3262313"/>
          <p14:tracePt t="22420" x="3752850" y="3532188"/>
          <p14:tracePt t="22437" x="3562350" y="3784600"/>
          <p14:tracePt t="22454" x="3341688" y="4038600"/>
          <p14:tracePt t="22470" x="3087688" y="4276725"/>
          <p14:tracePt t="22488" x="2849563" y="4513263"/>
          <p14:tracePt t="22490" x="2754313" y="4608513"/>
          <p14:tracePt t="22505" x="2660650" y="4687888"/>
          <p14:tracePt t="22506" x="2581275" y="4799013"/>
          <p14:tracePt t="22522" x="2454275" y="4910138"/>
          <p14:tracePt t="22538" x="2374900" y="4973638"/>
          <p14:tracePt t="22556" x="2311400" y="5053013"/>
          <p14:tracePt t="22572" x="2247900" y="5100638"/>
          <p14:tracePt t="22587" x="2184400" y="5194300"/>
          <p14:tracePt t="22604" x="2058988" y="5305425"/>
          <p14:tracePt t="22620" x="1836738" y="5527675"/>
          <p14:tracePt t="22637" x="1566863" y="5765800"/>
          <p14:tracePt t="22653" x="1219200" y="6018213"/>
          <p14:tracePt t="22671" x="855663" y="6272213"/>
          <p14:tracePt t="22687" x="522288" y="6510338"/>
          <p14:tracePt t="22704" x="158750" y="6731000"/>
          <p14:tracePt t="23386" x="379413" y="5922963"/>
          <p14:tracePt t="23393" x="649288" y="5718175"/>
          <p14:tracePt t="23403" x="933450" y="5511800"/>
          <p14:tracePt t="23420" x="1741488" y="4719638"/>
          <p14:tracePt t="23437" x="2708275" y="3563938"/>
          <p14:tracePt t="23454" x="3689350" y="2201863"/>
          <p14:tracePt t="23470" x="4179888" y="1377950"/>
          <p14:tracePt t="23487" x="4370388" y="903288"/>
          <p14:tracePt t="23503" x="4560888" y="3175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DC2F9-4D71-20BB-0270-ABA93C240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968-76B6-EF55-6A8F-ADF59CFBB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970" y="-508597"/>
            <a:ext cx="9720943" cy="1256620"/>
          </a:xfrm>
        </p:spPr>
        <p:txBody>
          <a:bodyPr>
            <a:normAutofit/>
          </a:bodyPr>
          <a:lstStyle/>
          <a:p>
            <a:r>
              <a:rPr lang="en-US" sz="2800" b="1" dirty="0"/>
              <a:t>Operation 3 - Iterating Through a Dictionary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224BCB-DBE9-938F-3CB5-0040486A25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1571" y="3088837"/>
            <a:ext cx="82187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C32E226-02C1-F594-6101-891EBEAA4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027" y="879760"/>
            <a:ext cx="821871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u="sng" dirty="0">
                <a:solidFill>
                  <a:schemeClr val="tx2"/>
                </a:solidFill>
                <a:latin typeface="+mj-lt"/>
              </a:rPr>
              <a:t>Loop through keys: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sz="2400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400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u="sng" dirty="0">
                <a:solidFill>
                  <a:schemeClr val="tx2"/>
                </a:solidFill>
                <a:latin typeface="+mj-lt"/>
              </a:rPr>
              <a:t>Loop through values: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sz="2400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400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u="sng" dirty="0">
                <a:solidFill>
                  <a:schemeClr val="tx2"/>
                </a:solidFill>
                <a:latin typeface="+mj-lt"/>
              </a:rPr>
              <a:t>Loop through key-value pairs: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altLang="en-US" sz="2400" b="1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altLang="en-US" sz="2400" b="1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altLang="en-US" sz="2400" b="1" u="sng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u="sng" dirty="0">
                <a:solidFill>
                  <a:schemeClr val="tx2"/>
                </a:solidFill>
                <a:latin typeface="+mj-lt"/>
              </a:rPr>
              <a:t>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sng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0202D-7E35-E07A-C48C-757A162C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13" y="1709378"/>
            <a:ext cx="4408715" cy="70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FB46E7-985E-C0F5-C844-00BD2CF7F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244" y="2828793"/>
            <a:ext cx="4724400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62BD26-B123-783D-63C1-6962098FD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413" y="4056767"/>
            <a:ext cx="5020376" cy="7621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2CB681-322F-219E-17F4-4B75BFFE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413" y="5390315"/>
            <a:ext cx="5020376" cy="937861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2E0A3B19-A3B0-731C-5090-05962CDB7E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784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1"/>
    </mc:Choice>
    <mc:Fallback>
      <p:transition spd="slow" advTm="15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5083-6068-A244-1D29-60A683A5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A1AD-9E1D-FDED-2A68-77E7E9892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484" y="-678381"/>
            <a:ext cx="9720943" cy="1256620"/>
          </a:xfrm>
        </p:spPr>
        <p:txBody>
          <a:bodyPr>
            <a:normAutofit/>
          </a:bodyPr>
          <a:lstStyle/>
          <a:p>
            <a:r>
              <a:rPr lang="en-US" sz="2800" b="1" dirty="0"/>
              <a:t>Operation 4 - Checking Existence of a Key</a:t>
            </a:r>
            <a:endParaRPr lang="en-US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DDFF0E-2AC9-5F2A-7C58-EA7A77CB817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1571" y="3088837"/>
            <a:ext cx="82187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859087B-811D-83A9-3724-F9EDCDCCB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115" y="1180622"/>
            <a:ext cx="768531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u="sng" dirty="0">
                <a:solidFill>
                  <a:schemeClr val="tx2"/>
                </a:solidFill>
                <a:latin typeface="+mj-lt"/>
              </a:rPr>
              <a:t>Use in keyword: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Output: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 Key exists!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Returns True if key exists, otherwise False.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dirty="0">
                <a:solidFill>
                  <a:schemeClr val="tx2"/>
                </a:solidFill>
                <a:latin typeface="+mj-lt"/>
              </a:rPr>
              <a:t>Another example: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sz="2400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400" dirty="0">
              <a:solidFill>
                <a:schemeClr val="tx2"/>
              </a:solidFill>
              <a:latin typeface="+mj-lt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Output:</a:t>
            </a:r>
            <a:r>
              <a:rPr kumimoji="0" lang="en-US" altLang="en-US" sz="2400" b="0" i="0" u="sng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 Key does not exist!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4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1CA6D-0E1C-1DBE-8CC4-27EE17F66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94" y="1583220"/>
            <a:ext cx="5552377" cy="722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28A295-258D-4559-D00D-0C7AE5B4E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194" y="4188427"/>
            <a:ext cx="6020640" cy="733527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F64D1F48-2F76-98F6-5CCE-77D7D05B4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307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8"/>
    </mc:Choice>
    <mc:Fallback>
      <p:transition spd="slow" advTm="1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2051-80C7-D28F-C5DE-64A8AC20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E940-8D24-C688-8384-F931168E8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8027" y="-512524"/>
            <a:ext cx="9720943" cy="1256620"/>
          </a:xfrm>
        </p:spPr>
        <p:txBody>
          <a:bodyPr>
            <a:normAutofit/>
          </a:bodyPr>
          <a:lstStyle/>
          <a:p>
            <a:r>
              <a:rPr lang="en-IN" sz="2800" b="1" dirty="0"/>
              <a:t>Operation 5 - Merging Dictionaries</a:t>
            </a:r>
            <a:endParaRPr lang="en-IN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AAF370-3432-DF3C-B890-C61E2188EC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1571" y="3088837"/>
            <a:ext cx="82187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D53D92-D3E3-ACF8-4EB3-00590665E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714" y="1420937"/>
            <a:ext cx="99930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Use update() to merge dictionaries: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2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Output: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 {'name': 'Alice', 'age': 25, 'city': 'New York', 'gender': 'Female', 'hobby': 'Reading'}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A377B-EBF8-15FC-B736-2CD6EA7C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457" y="2026011"/>
            <a:ext cx="7771198" cy="1062826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547BAEF5-FCC8-BCB9-B982-16161AF3F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7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1"/>
    </mc:Choice>
    <mc:Fallback>
      <p:transition spd="slow" advTm="19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</TotalTime>
  <Words>358</Words>
  <Application>Microsoft Office PowerPoint</Application>
  <PresentationFormat>Widescreen</PresentationFormat>
  <Paragraphs>98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Unicode MS</vt:lpstr>
      <vt:lpstr>Algerian</vt:lpstr>
      <vt:lpstr>Arial</vt:lpstr>
      <vt:lpstr>Tw Cen MT</vt:lpstr>
      <vt:lpstr>Wingdings</vt:lpstr>
      <vt:lpstr>Circuit</vt:lpstr>
      <vt:lpstr>Dictionary and its 5 operations</vt:lpstr>
      <vt:lpstr>Dictionary</vt:lpstr>
      <vt:lpstr>Creating and Accessing Dictionary Elements </vt:lpstr>
      <vt:lpstr>Five key operations OF Dictionary:</vt:lpstr>
      <vt:lpstr>Operation 1 - Adding and Updating Elements</vt:lpstr>
      <vt:lpstr>Operation 2 - Removing Elements</vt:lpstr>
      <vt:lpstr>Operation 3 - Iterating Through a Dictionary</vt:lpstr>
      <vt:lpstr>Operation 4 - Checking Existence of a Key</vt:lpstr>
      <vt:lpstr>Operation 5 - Merging Dictionaries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CS3-38 Jignesh Raheja</dc:creator>
  <cp:lastModifiedBy>CS3-38 Jignesh Raheja</cp:lastModifiedBy>
  <cp:revision>1</cp:revision>
  <dcterms:created xsi:type="dcterms:W3CDTF">2025-03-30T16:34:41Z</dcterms:created>
  <dcterms:modified xsi:type="dcterms:W3CDTF">2025-03-31T06:27:21Z</dcterms:modified>
</cp:coreProperties>
</file>